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4" r:id="rId2"/>
    <p:sldMasterId id="2147483668" r:id="rId3"/>
    <p:sldMasterId id="2147483678" r:id="rId4"/>
  </p:sldMasterIdLst>
  <p:notesMasterIdLst>
    <p:notesMasterId r:id="rId17"/>
  </p:notesMasterIdLst>
  <p:sldIdLst>
    <p:sldId id="262" r:id="rId5"/>
    <p:sldId id="257" r:id="rId6"/>
    <p:sldId id="259" r:id="rId7"/>
    <p:sldId id="267" r:id="rId8"/>
    <p:sldId id="268" r:id="rId9"/>
    <p:sldId id="270" r:id="rId10"/>
    <p:sldId id="307" r:id="rId11"/>
    <p:sldId id="308" r:id="rId12"/>
    <p:sldId id="309" r:id="rId13"/>
    <p:sldId id="303" r:id="rId14"/>
    <p:sldId id="304" r:id="rId15"/>
    <p:sldId id="261"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83243" autoAdjust="0"/>
  </p:normalViewPr>
  <p:slideViewPr>
    <p:cSldViewPr snapToGrid="0" snapToObjects="1">
      <p:cViewPr>
        <p:scale>
          <a:sx n="100" d="100"/>
          <a:sy n="100" d="100"/>
        </p:scale>
        <p:origin x="1424" y="-7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notesMaster" Target="notesMasters/notesMaster1.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B50F56-056B-3D46-BB1E-09D00B7A7B0F}" type="datetimeFigureOut">
              <a:rPr lang="en-US" smtClean="0"/>
              <a:t>9/5/17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418986-2758-0148-8401-B030045C1D49}" type="slidenum">
              <a:rPr lang="en-US" smtClean="0"/>
              <a:t>‹#›</a:t>
            </a:fld>
            <a:endParaRPr lang="en-US"/>
          </a:p>
        </p:txBody>
      </p:sp>
    </p:spTree>
    <p:extLst>
      <p:ext uri="{BB962C8B-B14F-4D97-AF65-F5344CB8AC3E}">
        <p14:creationId xmlns:p14="http://schemas.microsoft.com/office/powerpoint/2010/main" val="425899906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418986-2758-0148-8401-B030045C1D49}" type="slidenum">
              <a:rPr lang="en-US" smtClean="0"/>
              <a:t>3</a:t>
            </a:fld>
            <a:endParaRPr lang="en-US"/>
          </a:p>
        </p:txBody>
      </p:sp>
    </p:spTree>
    <p:extLst>
      <p:ext uri="{BB962C8B-B14F-4D97-AF65-F5344CB8AC3E}">
        <p14:creationId xmlns:p14="http://schemas.microsoft.com/office/powerpoint/2010/main" val="2726857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noProof="0" dirty="0" smtClean="0">
                <a:solidFill>
                  <a:schemeClr val="tx1"/>
                </a:solidFill>
                <a:effectLst/>
                <a:latin typeface="+mn-lt"/>
                <a:ea typeface="+mn-ea"/>
                <a:cs typeface="+mn-cs"/>
              </a:rPr>
              <a:t>Example of recognition rewards for canteens (although not</a:t>
            </a:r>
            <a:r>
              <a:rPr lang="en-US" sz="1200" kern="1200" baseline="0" noProof="0" dirty="0" smtClean="0">
                <a:solidFill>
                  <a:schemeClr val="tx1"/>
                </a:solidFill>
                <a:effectLst/>
                <a:latin typeface="+mn-lt"/>
                <a:ea typeface="+mn-ea"/>
                <a:cs typeface="+mn-cs"/>
              </a:rPr>
              <a:t> governmental)</a:t>
            </a:r>
            <a:r>
              <a:rPr lang="en-US" sz="1200" kern="1200" noProof="0" dirty="0" smtClean="0">
                <a:solidFill>
                  <a:schemeClr val="tx1"/>
                </a:solidFill>
                <a:effectLst/>
                <a:latin typeface="+mn-lt"/>
                <a:ea typeface="+mn-ea"/>
                <a:cs typeface="+mn-cs"/>
              </a:rPr>
              <a:t>: the Food for Life Catering Mark in the UK, implemented since 2009. It is found to be a successful model to incentivize caterers to source at least some organic ingredients and increase the share progressively. The mark is awarded, in different versions (Bronze, Silver and Gold) to caterers that meet certain requirements with regards to the sourcing of organic, ethical, local and environmentally friendly ingredients and meet nutritional guidelines for healthier menus.</a:t>
            </a:r>
          </a:p>
          <a:p>
            <a:r>
              <a:rPr lang="en-US" sz="1200" kern="1200" noProof="0" dirty="0" smtClean="0">
                <a:solidFill>
                  <a:schemeClr val="tx1"/>
                </a:solidFill>
                <a:effectLst/>
                <a:latin typeface="+mn-lt"/>
                <a:ea typeface="+mn-ea"/>
                <a:cs typeface="+mn-cs"/>
              </a:rPr>
              <a:t>For example, in 2013, the Soil Association reported that the number of Catering Mark meals served in UK hospitals has increased by 10 million in 12 months, and that Silver and gold caterers within the Catering Mark had spent EUR 2.2 million more on organic compared to the year before.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noProof="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F418986-2758-0148-8401-B030045C1D49}" type="slidenum">
              <a:rPr lang="en-US" smtClean="0"/>
              <a:t>5</a:t>
            </a:fld>
            <a:endParaRPr lang="en-US"/>
          </a:p>
        </p:txBody>
      </p:sp>
    </p:spTree>
    <p:extLst>
      <p:ext uri="{BB962C8B-B14F-4D97-AF65-F5344CB8AC3E}">
        <p14:creationId xmlns:p14="http://schemas.microsoft.com/office/powerpoint/2010/main" val="2726857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Taipei</a:t>
            </a:r>
            <a:r>
              <a:rPr lang="en-US" baseline="0" dirty="0" smtClean="0"/>
              <a:t> is 4 million inhabitants.</a:t>
            </a:r>
          </a:p>
          <a:p>
            <a:endParaRPr lang="en-US" dirty="0"/>
          </a:p>
        </p:txBody>
      </p:sp>
      <p:sp>
        <p:nvSpPr>
          <p:cNvPr id="4" name="Slide Number Placeholder 3"/>
          <p:cNvSpPr>
            <a:spLocks noGrp="1"/>
          </p:cNvSpPr>
          <p:nvPr>
            <p:ph type="sldNum" sz="quarter" idx="10"/>
          </p:nvPr>
        </p:nvSpPr>
        <p:spPr/>
        <p:txBody>
          <a:bodyPr/>
          <a:lstStyle/>
          <a:p>
            <a:fld id="{2F418986-2758-0148-8401-B030045C1D49}" type="slidenum">
              <a:rPr lang="en-US" smtClean="0"/>
              <a:t>9</a:t>
            </a:fld>
            <a:endParaRPr lang="en-US"/>
          </a:p>
        </p:txBody>
      </p:sp>
    </p:spTree>
    <p:extLst>
      <p:ext uri="{BB962C8B-B14F-4D97-AF65-F5344CB8AC3E}">
        <p14:creationId xmlns:p14="http://schemas.microsoft.com/office/powerpoint/2010/main" val="3292088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Examples</a:t>
            </a:r>
            <a:r>
              <a:rPr lang="en-US" sz="1200" kern="1200" baseline="0" dirty="0" smtClean="0">
                <a:solidFill>
                  <a:schemeClr val="tx1"/>
                </a:solidFill>
                <a:effectLst/>
                <a:latin typeface="+mn-lt"/>
                <a:ea typeface="+mn-ea"/>
                <a:cs typeface="+mn-cs"/>
              </a:rPr>
              <a:t> of ways to mitigate price increase: C</a:t>
            </a:r>
            <a:r>
              <a:rPr lang="en-US" sz="1200" kern="1200" dirty="0" smtClean="0">
                <a:solidFill>
                  <a:schemeClr val="tx1"/>
                </a:solidFill>
                <a:effectLst/>
                <a:latin typeface="+mn-lt"/>
                <a:ea typeface="+mn-ea"/>
                <a:cs typeface="+mn-cs"/>
              </a:rPr>
              <a:t>ertain </a:t>
            </a:r>
            <a:r>
              <a:rPr lang="en-US" sz="1200" kern="1200" dirty="0" smtClean="0">
                <a:solidFill>
                  <a:schemeClr val="tx1"/>
                </a:solidFill>
                <a:effectLst/>
                <a:latin typeface="+mn-lt"/>
                <a:ea typeface="+mn-ea"/>
                <a:cs typeface="+mn-cs"/>
              </a:rPr>
              <a:t>fruits and vegetables do not need to be peeled; cereals and meat are more nutritive than their conventional counterparts and therefore portions can be reduced; rebalancing of meals with more vegetal proteins and less animal proteins can also reduce the cost.</a:t>
            </a:r>
            <a:r>
              <a:rPr lang="en-US" dirty="0" smtClean="0">
                <a:effectLst/>
              </a:rPr>
              <a:t> Also</a:t>
            </a:r>
            <a:r>
              <a:rPr lang="en-US" baseline="0" dirty="0" smtClean="0">
                <a:effectLst/>
              </a:rPr>
              <a:t> less cooking, save energy, etc.</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Tendering</a:t>
            </a:r>
            <a:r>
              <a:rPr lang="en-US" sz="1200" kern="1200" baseline="0" dirty="0" smtClean="0">
                <a:solidFill>
                  <a:schemeClr val="tx1"/>
                </a:solidFill>
                <a:effectLst/>
                <a:latin typeface="+mn-lt"/>
                <a:ea typeface="+mn-ea"/>
                <a:cs typeface="+mn-cs"/>
              </a:rPr>
              <a:t> laws circumvented: </a:t>
            </a:r>
            <a:r>
              <a:rPr lang="en-US" sz="1200" kern="1200" dirty="0" smtClean="0">
                <a:solidFill>
                  <a:schemeClr val="tx1"/>
                </a:solidFill>
                <a:effectLst/>
                <a:latin typeface="+mn-lt"/>
                <a:ea typeface="+mn-ea"/>
                <a:cs typeface="+mn-cs"/>
              </a:rPr>
              <a:t>Fair </a:t>
            </a:r>
            <a:r>
              <a:rPr lang="en-US" sz="1200" kern="1200" dirty="0" smtClean="0">
                <a:solidFill>
                  <a:schemeClr val="tx1"/>
                </a:solidFill>
                <a:effectLst/>
                <a:latin typeface="+mn-lt"/>
                <a:ea typeface="+mn-ea"/>
                <a:cs typeface="+mn-cs"/>
              </a:rPr>
              <a:t>competition laws that apply to public procurement may seem like an obstacle to purchasing organic foods (which are not price competitive), but these can be circumvented through a range of creative procurement approaches, such as the use of quality criteria published in the call for tender, or through the establishment of parallel support processes for local organic catering companies. </a:t>
            </a:r>
            <a:endParaRPr lang="en-US" dirty="0"/>
          </a:p>
        </p:txBody>
      </p:sp>
      <p:sp>
        <p:nvSpPr>
          <p:cNvPr id="4" name="Slide Number Placeholder 3"/>
          <p:cNvSpPr>
            <a:spLocks noGrp="1"/>
          </p:cNvSpPr>
          <p:nvPr>
            <p:ph type="sldNum" sz="quarter" idx="10"/>
          </p:nvPr>
        </p:nvSpPr>
        <p:spPr/>
        <p:txBody>
          <a:bodyPr/>
          <a:lstStyle/>
          <a:p>
            <a:fld id="{2F418986-2758-0148-8401-B030045C1D49}" type="slidenum">
              <a:rPr lang="en-US" smtClean="0"/>
              <a:t>11</a:t>
            </a:fld>
            <a:endParaRPr lang="en-US"/>
          </a:p>
        </p:txBody>
      </p:sp>
    </p:spTree>
    <p:extLst>
      <p:ext uri="{BB962C8B-B14F-4D97-AF65-F5344CB8AC3E}">
        <p14:creationId xmlns:p14="http://schemas.microsoft.com/office/powerpoint/2010/main" val="2726857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with subtitle">
    <p:spTree>
      <p:nvGrpSpPr>
        <p:cNvPr id="1" name=""/>
        <p:cNvGrpSpPr/>
        <p:nvPr/>
      </p:nvGrpSpPr>
      <p:grpSpPr>
        <a:xfrm>
          <a:off x="0" y="0"/>
          <a:ext cx="0" cy="0"/>
          <a:chOff x="0" y="0"/>
          <a:chExt cx="0" cy="0"/>
        </a:xfrm>
      </p:grpSpPr>
      <p:cxnSp>
        <p:nvCxnSpPr>
          <p:cNvPr id="15" name="Straight Connector 14"/>
          <p:cNvCxnSpPr/>
          <p:nvPr userDrawn="1"/>
        </p:nvCxnSpPr>
        <p:spPr>
          <a:xfrm>
            <a:off x="1293068" y="4696190"/>
            <a:ext cx="206641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p:ph type="body" sz="quarter" idx="12"/>
          </p:nvPr>
        </p:nvSpPr>
        <p:spPr>
          <a:xfrm>
            <a:off x="1203002" y="3749855"/>
            <a:ext cx="5043233" cy="477252"/>
          </a:xfrm>
          <a:prstGeom prst="rect">
            <a:avLst/>
          </a:prstGeom>
        </p:spPr>
        <p:txBody>
          <a:bodyPr vert="horz" anchor="ctr" anchorCtr="0"/>
          <a:lstStyle>
            <a:lvl1pPr marL="0" indent="0">
              <a:buNone/>
              <a:defRPr sz="2000" b="0">
                <a:solidFill>
                  <a:schemeClr val="tx2"/>
                </a:solidFill>
              </a:defRPr>
            </a:lvl1pPr>
            <a:lvl2pPr marL="457200" indent="0">
              <a:buNone/>
              <a:defRPr/>
            </a:lvl2pPr>
            <a:lvl5pPr marL="1828800" indent="0" algn="l">
              <a:buNone/>
              <a:defRPr/>
            </a:lvl5pPr>
          </a:lstStyle>
          <a:p>
            <a:pPr lvl="0"/>
            <a:r>
              <a:rPr lang="de-DE" smtClean="0"/>
              <a:t>Click to edit Master text styles</a:t>
            </a:r>
          </a:p>
        </p:txBody>
      </p:sp>
      <p:sp>
        <p:nvSpPr>
          <p:cNvPr id="9" name="Title 4"/>
          <p:cNvSpPr>
            <a:spLocks noGrp="1"/>
          </p:cNvSpPr>
          <p:nvPr>
            <p:ph type="title"/>
          </p:nvPr>
        </p:nvSpPr>
        <p:spPr>
          <a:xfrm>
            <a:off x="1203002" y="2023824"/>
            <a:ext cx="5629585" cy="1582715"/>
          </a:xfrm>
          <a:prstGeom prst="rect">
            <a:avLst/>
          </a:prstGeom>
        </p:spPr>
        <p:txBody>
          <a:bodyPr vert="horz" anchor="ctr" anchorCtr="0"/>
          <a:lstStyle>
            <a:lvl1pPr algn="l">
              <a:defRPr sz="3600" b="1"/>
            </a:lvl1pPr>
          </a:lstStyle>
          <a:p>
            <a:r>
              <a:rPr lang="de-DE" smtClean="0"/>
              <a:t>Click to edit Master title style</a:t>
            </a:r>
            <a:endParaRPr lang="en-US" dirty="0"/>
          </a:p>
        </p:txBody>
      </p:sp>
      <p:sp>
        <p:nvSpPr>
          <p:cNvPr id="10" name="Text Placeholder 12"/>
          <p:cNvSpPr>
            <a:spLocks noGrp="1"/>
          </p:cNvSpPr>
          <p:nvPr>
            <p:ph type="body" sz="quarter" idx="11" hasCustomPrompt="1"/>
          </p:nvPr>
        </p:nvSpPr>
        <p:spPr>
          <a:xfrm>
            <a:off x="1203002" y="5324748"/>
            <a:ext cx="3558125" cy="433699"/>
          </a:xfrm>
          <a:prstGeom prst="rect">
            <a:avLst/>
          </a:prstGeom>
        </p:spPr>
        <p:txBody>
          <a:bodyPr vert="horz" anchor="ctr" anchorCtr="0"/>
          <a:lstStyle>
            <a:lvl1pPr marL="0" indent="0">
              <a:buNone/>
              <a:defRPr sz="1200" baseline="0"/>
            </a:lvl1pPr>
          </a:lstStyle>
          <a:p>
            <a:pPr lvl="0"/>
            <a:r>
              <a:rPr lang="en-US" dirty="0" smtClean="0"/>
              <a:t>Name | Location</a:t>
            </a:r>
            <a:endParaRPr lang="en-US" dirty="0"/>
          </a:p>
        </p:txBody>
      </p:sp>
    </p:spTree>
    <p:extLst>
      <p:ext uri="{BB962C8B-B14F-4D97-AF65-F5344CB8AC3E}">
        <p14:creationId xmlns:p14="http://schemas.microsoft.com/office/powerpoint/2010/main" val="3119437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 Bullets">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749493" y="243934"/>
            <a:ext cx="7647616" cy="1143000"/>
          </a:xfrm>
          <a:prstGeom prst="rect">
            <a:avLst/>
          </a:prstGeom>
        </p:spPr>
        <p:txBody>
          <a:bodyPr vert="horz" lIns="91440" tIns="45720" rIns="91440" bIns="45720" rtlCol="0" anchor="ctr">
            <a:noAutofit/>
          </a:bodyPr>
          <a:lstStyle>
            <a:lvl1pPr>
              <a:defRPr b="1"/>
            </a:lvl1pPr>
          </a:lstStyle>
          <a:p>
            <a:endParaRPr lang="en-US" dirty="0"/>
          </a:p>
        </p:txBody>
      </p:sp>
      <p:sp>
        <p:nvSpPr>
          <p:cNvPr id="5" name="Text Placeholder 4"/>
          <p:cNvSpPr>
            <a:spLocks noGrp="1"/>
          </p:cNvSpPr>
          <p:nvPr>
            <p:ph type="body" sz="quarter" idx="10"/>
          </p:nvPr>
        </p:nvSpPr>
        <p:spPr>
          <a:xfrm>
            <a:off x="749300" y="1668463"/>
            <a:ext cx="7648575" cy="4532312"/>
          </a:xfrm>
          <a:prstGeom prst="rect">
            <a:avLst/>
          </a:prstGeom>
        </p:spPr>
        <p:txBody>
          <a:bodyPr vert="horz"/>
          <a:lstStyle>
            <a:lvl1pPr marL="342900" indent="-342900">
              <a:buClr>
                <a:schemeClr val="tx2"/>
              </a:buClr>
              <a:buSzPct val="70000"/>
              <a:buFont typeface="Wingdings" charset="2"/>
              <a:buChar char="v"/>
              <a:defRPr sz="1800"/>
            </a:lvl1pPr>
            <a:lvl2pPr>
              <a:defRPr sz="1400"/>
            </a:lvl2pPr>
            <a:lvl3pPr>
              <a:defRPr sz="1400"/>
            </a:lvl3pPr>
            <a:lvl4pPr>
              <a:defRPr sz="1400"/>
            </a:lvl4pPr>
            <a:lvl5pPr>
              <a:defRPr sz="140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2" name="Slide Number Placeholder 5"/>
          <p:cNvSpPr>
            <a:spLocks noGrp="1"/>
          </p:cNvSpPr>
          <p:nvPr>
            <p:ph type="sldNum" sz="quarter" idx="4"/>
          </p:nvPr>
        </p:nvSpPr>
        <p:spPr>
          <a:xfrm>
            <a:off x="8172706" y="6377941"/>
            <a:ext cx="528959" cy="365125"/>
          </a:xfrm>
          <a:prstGeom prst="rect">
            <a:avLst/>
          </a:prstGeom>
        </p:spPr>
        <p:txBody>
          <a:bodyPr vert="horz" lIns="91440" tIns="45720" rIns="91440" bIns="45720" rtlCol="0" anchor="ctr"/>
          <a:lstStyle>
            <a:lvl1pPr algn="r">
              <a:defRPr sz="1200">
                <a:solidFill>
                  <a:schemeClr val="bg1"/>
                </a:solidFill>
              </a:defRPr>
            </a:lvl1pPr>
          </a:lstStyle>
          <a:p>
            <a:fld id="{5D5447A0-53F5-A642-8614-F3F890D89D69}" type="slidenum">
              <a:rPr lang="en-US" smtClean="0"/>
              <a:pPr/>
              <a:t>‹#›</a:t>
            </a:fld>
            <a:endParaRPr lang="en-US" dirty="0"/>
          </a:p>
        </p:txBody>
      </p:sp>
    </p:spTree>
    <p:extLst>
      <p:ext uri="{BB962C8B-B14F-4D97-AF65-F5344CB8AC3E}">
        <p14:creationId xmlns:p14="http://schemas.microsoft.com/office/powerpoint/2010/main" val="355478895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 Pictur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749493" y="243934"/>
            <a:ext cx="7647616" cy="1143000"/>
          </a:xfrm>
          <a:prstGeom prst="rect">
            <a:avLst/>
          </a:prstGeom>
        </p:spPr>
        <p:txBody>
          <a:bodyPr vert="horz" lIns="91440" tIns="45720" rIns="91440" bIns="45720" rtlCol="0" anchor="ctr">
            <a:noAutofit/>
          </a:bodyPr>
          <a:lstStyle>
            <a:lvl1pPr>
              <a:defRPr b="1"/>
            </a:lvl1pPr>
          </a:lstStyle>
          <a:p>
            <a:endParaRPr lang="en-US" dirty="0"/>
          </a:p>
        </p:txBody>
      </p:sp>
      <p:sp>
        <p:nvSpPr>
          <p:cNvPr id="6" name="Media Placeholder 5"/>
          <p:cNvSpPr>
            <a:spLocks noGrp="1"/>
          </p:cNvSpPr>
          <p:nvPr>
            <p:ph type="media" sz="quarter" idx="10" hasCustomPrompt="1"/>
          </p:nvPr>
        </p:nvSpPr>
        <p:spPr>
          <a:xfrm>
            <a:off x="749300" y="1724025"/>
            <a:ext cx="7648575" cy="4078000"/>
          </a:xfrm>
          <a:prstGeom prst="rect">
            <a:avLst/>
          </a:prstGeom>
        </p:spPr>
        <p:txBody>
          <a:bodyPr vert="horz"/>
          <a:lstStyle/>
          <a:p>
            <a:r>
              <a:rPr lang="en-US" dirty="0" smtClean="0"/>
              <a:t>Picture</a:t>
            </a:r>
            <a:endParaRPr lang="en-US" dirty="0"/>
          </a:p>
        </p:txBody>
      </p:sp>
      <p:sp>
        <p:nvSpPr>
          <p:cNvPr id="10" name="Text Placeholder 9"/>
          <p:cNvSpPr>
            <a:spLocks noGrp="1"/>
          </p:cNvSpPr>
          <p:nvPr>
            <p:ph type="body" sz="quarter" idx="11" hasCustomPrompt="1"/>
          </p:nvPr>
        </p:nvSpPr>
        <p:spPr>
          <a:xfrm>
            <a:off x="749300" y="5926138"/>
            <a:ext cx="7194550" cy="560387"/>
          </a:xfrm>
          <a:prstGeom prst="rect">
            <a:avLst/>
          </a:prstGeom>
        </p:spPr>
        <p:txBody>
          <a:bodyPr vert="horz" anchor="t" anchorCtr="0"/>
          <a:lstStyle>
            <a:lvl1pPr marL="0" indent="0">
              <a:buNone/>
              <a:defRPr sz="1200"/>
            </a:lvl1pPr>
          </a:lstStyle>
          <a:p>
            <a:pPr lvl="0"/>
            <a:r>
              <a:rPr lang="en-US" sz="1200" dirty="0" smtClean="0"/>
              <a:t>Caption / content here</a:t>
            </a:r>
            <a:endParaRPr lang="en-US" dirty="0"/>
          </a:p>
        </p:txBody>
      </p:sp>
      <p:sp>
        <p:nvSpPr>
          <p:cNvPr id="12" name="Slide Number Placeholder 5"/>
          <p:cNvSpPr>
            <a:spLocks noGrp="1"/>
          </p:cNvSpPr>
          <p:nvPr>
            <p:ph type="sldNum" sz="quarter" idx="4"/>
          </p:nvPr>
        </p:nvSpPr>
        <p:spPr>
          <a:xfrm>
            <a:off x="8172706" y="6377941"/>
            <a:ext cx="528959" cy="365125"/>
          </a:xfrm>
          <a:prstGeom prst="rect">
            <a:avLst/>
          </a:prstGeom>
        </p:spPr>
        <p:txBody>
          <a:bodyPr vert="horz" lIns="91440" tIns="45720" rIns="91440" bIns="45720" rtlCol="0" anchor="ctr"/>
          <a:lstStyle>
            <a:lvl1pPr algn="r">
              <a:defRPr sz="1200">
                <a:solidFill>
                  <a:schemeClr val="bg1"/>
                </a:solidFill>
              </a:defRPr>
            </a:lvl1pPr>
          </a:lstStyle>
          <a:p>
            <a:fld id="{5D5447A0-53F5-A642-8614-F3F890D89D69}" type="slidenum">
              <a:rPr lang="en-US" smtClean="0"/>
              <a:pPr/>
              <a:t>‹#›</a:t>
            </a:fld>
            <a:endParaRPr lang="en-US" dirty="0"/>
          </a:p>
        </p:txBody>
      </p:sp>
    </p:spTree>
    <p:extLst>
      <p:ext uri="{BB962C8B-B14F-4D97-AF65-F5344CB8AC3E}">
        <p14:creationId xmlns:p14="http://schemas.microsoft.com/office/powerpoint/2010/main" val="200447033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 Picture + Tex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749493" y="243934"/>
            <a:ext cx="7647616" cy="1143000"/>
          </a:xfrm>
          <a:prstGeom prst="rect">
            <a:avLst/>
          </a:prstGeom>
        </p:spPr>
        <p:txBody>
          <a:bodyPr vert="horz" lIns="91440" tIns="45720" rIns="91440" bIns="45720" rtlCol="0" anchor="ctr">
            <a:noAutofit/>
          </a:bodyPr>
          <a:lstStyle>
            <a:lvl1pPr>
              <a:defRPr sz="2400" b="1"/>
            </a:lvl1pPr>
          </a:lstStyle>
          <a:p>
            <a:endParaRPr lang="en-US" dirty="0"/>
          </a:p>
        </p:txBody>
      </p:sp>
      <p:sp>
        <p:nvSpPr>
          <p:cNvPr id="6" name="Media Placeholder 5"/>
          <p:cNvSpPr>
            <a:spLocks noGrp="1"/>
          </p:cNvSpPr>
          <p:nvPr>
            <p:ph type="media" sz="quarter" idx="10" hasCustomPrompt="1"/>
          </p:nvPr>
        </p:nvSpPr>
        <p:spPr>
          <a:xfrm>
            <a:off x="749300" y="1724025"/>
            <a:ext cx="2475614" cy="4078000"/>
          </a:xfrm>
          <a:prstGeom prst="rect">
            <a:avLst/>
          </a:prstGeom>
        </p:spPr>
        <p:txBody>
          <a:bodyPr vert="horz"/>
          <a:lstStyle/>
          <a:p>
            <a:r>
              <a:rPr lang="en-US" dirty="0" smtClean="0"/>
              <a:t>Picture</a:t>
            </a:r>
            <a:endParaRPr lang="en-US" dirty="0"/>
          </a:p>
        </p:txBody>
      </p:sp>
      <p:sp>
        <p:nvSpPr>
          <p:cNvPr id="8" name="Text Placeholder 9"/>
          <p:cNvSpPr>
            <a:spLocks noGrp="1"/>
          </p:cNvSpPr>
          <p:nvPr>
            <p:ph type="body" sz="quarter" idx="12"/>
          </p:nvPr>
        </p:nvSpPr>
        <p:spPr>
          <a:xfrm>
            <a:off x="3349428" y="1724025"/>
            <a:ext cx="5047681" cy="4078000"/>
          </a:xfrm>
          <a:prstGeom prst="rect">
            <a:avLst/>
          </a:prstGeom>
        </p:spPr>
        <p:txBody>
          <a:bodyPr vert="horz" anchor="t" anchorCtr="0"/>
          <a:lstStyle>
            <a:lvl1pPr marL="0" indent="0">
              <a:buNone/>
              <a:defRPr sz="1200"/>
            </a:lvl1pPr>
          </a:lstStyle>
          <a:p>
            <a:pPr lvl="0"/>
            <a:endParaRPr lang="en-US" dirty="0"/>
          </a:p>
        </p:txBody>
      </p:sp>
      <p:sp>
        <p:nvSpPr>
          <p:cNvPr id="12" name="Slide Number Placeholder 5"/>
          <p:cNvSpPr>
            <a:spLocks noGrp="1"/>
          </p:cNvSpPr>
          <p:nvPr>
            <p:ph type="sldNum" sz="quarter" idx="4"/>
          </p:nvPr>
        </p:nvSpPr>
        <p:spPr>
          <a:xfrm>
            <a:off x="8172706" y="6377941"/>
            <a:ext cx="528959" cy="365125"/>
          </a:xfrm>
          <a:prstGeom prst="rect">
            <a:avLst/>
          </a:prstGeom>
        </p:spPr>
        <p:txBody>
          <a:bodyPr vert="horz" lIns="91440" tIns="45720" rIns="91440" bIns="45720" rtlCol="0" anchor="ctr"/>
          <a:lstStyle>
            <a:lvl1pPr algn="r">
              <a:defRPr sz="1200">
                <a:solidFill>
                  <a:schemeClr val="bg1"/>
                </a:solidFill>
              </a:defRPr>
            </a:lvl1pPr>
          </a:lstStyle>
          <a:p>
            <a:fld id="{5D5447A0-53F5-A642-8614-F3F890D89D69}" type="slidenum">
              <a:rPr lang="en-US" smtClean="0"/>
              <a:pPr/>
              <a:t>‹#›</a:t>
            </a:fld>
            <a:endParaRPr lang="en-US" dirty="0"/>
          </a:p>
        </p:txBody>
      </p:sp>
    </p:spTree>
    <p:extLst>
      <p:ext uri="{BB962C8B-B14F-4D97-AF65-F5344CB8AC3E}">
        <p14:creationId xmlns:p14="http://schemas.microsoft.com/office/powerpoint/2010/main" val="139934699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 Picture lef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749493" y="243934"/>
            <a:ext cx="7647616" cy="1143000"/>
          </a:xfrm>
          <a:prstGeom prst="rect">
            <a:avLst/>
          </a:prstGeom>
        </p:spPr>
        <p:txBody>
          <a:bodyPr vert="horz" lIns="91440" tIns="45720" rIns="91440" bIns="45720" rtlCol="0" anchor="ctr">
            <a:noAutofit/>
          </a:bodyPr>
          <a:lstStyle>
            <a:lvl1pPr>
              <a:defRPr sz="2400" b="1"/>
            </a:lvl1pPr>
          </a:lstStyle>
          <a:p>
            <a:endParaRPr lang="en-US" dirty="0"/>
          </a:p>
        </p:txBody>
      </p:sp>
      <p:sp>
        <p:nvSpPr>
          <p:cNvPr id="6" name="Media Placeholder 5"/>
          <p:cNvSpPr>
            <a:spLocks noGrp="1"/>
          </p:cNvSpPr>
          <p:nvPr>
            <p:ph type="media" sz="quarter" idx="10" hasCustomPrompt="1"/>
          </p:nvPr>
        </p:nvSpPr>
        <p:spPr>
          <a:xfrm>
            <a:off x="749299" y="1724025"/>
            <a:ext cx="5339437" cy="4078000"/>
          </a:xfrm>
          <a:prstGeom prst="rect">
            <a:avLst/>
          </a:prstGeom>
        </p:spPr>
        <p:txBody>
          <a:bodyPr vert="horz"/>
          <a:lstStyle/>
          <a:p>
            <a:r>
              <a:rPr lang="en-US" dirty="0" smtClean="0"/>
              <a:t>Picture</a:t>
            </a:r>
            <a:endParaRPr lang="en-US" dirty="0"/>
          </a:p>
        </p:txBody>
      </p:sp>
      <p:sp>
        <p:nvSpPr>
          <p:cNvPr id="8" name="Text Placeholder 9"/>
          <p:cNvSpPr>
            <a:spLocks noGrp="1"/>
          </p:cNvSpPr>
          <p:nvPr>
            <p:ph type="body" sz="quarter" idx="12"/>
          </p:nvPr>
        </p:nvSpPr>
        <p:spPr>
          <a:xfrm>
            <a:off x="6194574" y="1724025"/>
            <a:ext cx="2202535" cy="4078000"/>
          </a:xfrm>
          <a:prstGeom prst="rect">
            <a:avLst/>
          </a:prstGeom>
        </p:spPr>
        <p:txBody>
          <a:bodyPr vert="horz" anchor="t" anchorCtr="0"/>
          <a:lstStyle>
            <a:lvl1pPr marL="0" indent="0">
              <a:buNone/>
              <a:defRPr sz="1200"/>
            </a:lvl1pPr>
          </a:lstStyle>
          <a:p>
            <a:pPr lvl="0"/>
            <a:endParaRPr lang="en-US" dirty="0"/>
          </a:p>
        </p:txBody>
      </p:sp>
      <p:sp>
        <p:nvSpPr>
          <p:cNvPr id="11" name="Slide Number Placeholder 5"/>
          <p:cNvSpPr>
            <a:spLocks noGrp="1"/>
          </p:cNvSpPr>
          <p:nvPr>
            <p:ph type="sldNum" sz="quarter" idx="4"/>
          </p:nvPr>
        </p:nvSpPr>
        <p:spPr>
          <a:xfrm>
            <a:off x="8172706" y="6377941"/>
            <a:ext cx="528959" cy="365125"/>
          </a:xfrm>
          <a:prstGeom prst="rect">
            <a:avLst/>
          </a:prstGeom>
        </p:spPr>
        <p:txBody>
          <a:bodyPr vert="horz" lIns="91440" tIns="45720" rIns="91440" bIns="45720" rtlCol="0" anchor="ctr"/>
          <a:lstStyle>
            <a:lvl1pPr algn="r">
              <a:defRPr sz="1200">
                <a:solidFill>
                  <a:schemeClr val="bg1"/>
                </a:solidFill>
              </a:defRPr>
            </a:lvl1pPr>
          </a:lstStyle>
          <a:p>
            <a:fld id="{5D5447A0-53F5-A642-8614-F3F890D89D69}" type="slidenum">
              <a:rPr lang="en-US" smtClean="0"/>
              <a:pPr/>
              <a:t>‹#›</a:t>
            </a:fld>
            <a:endParaRPr lang="en-US" dirty="0"/>
          </a:p>
        </p:txBody>
      </p:sp>
    </p:spTree>
    <p:extLst>
      <p:ext uri="{BB962C8B-B14F-4D97-AF65-F5344CB8AC3E}">
        <p14:creationId xmlns:p14="http://schemas.microsoft.com/office/powerpoint/2010/main" val="424818425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Picture righ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749493" y="243934"/>
            <a:ext cx="7647616" cy="1143000"/>
          </a:xfrm>
          <a:prstGeom prst="rect">
            <a:avLst/>
          </a:prstGeom>
        </p:spPr>
        <p:txBody>
          <a:bodyPr vert="horz" lIns="91440" tIns="45720" rIns="91440" bIns="45720" rtlCol="0" anchor="ctr">
            <a:noAutofit/>
          </a:bodyPr>
          <a:lstStyle>
            <a:lvl1pPr>
              <a:defRPr sz="2400" b="1"/>
            </a:lvl1pPr>
          </a:lstStyle>
          <a:p>
            <a:endParaRPr lang="en-US" dirty="0"/>
          </a:p>
        </p:txBody>
      </p:sp>
      <p:sp>
        <p:nvSpPr>
          <p:cNvPr id="6" name="Media Placeholder 5"/>
          <p:cNvSpPr>
            <a:spLocks noGrp="1"/>
          </p:cNvSpPr>
          <p:nvPr>
            <p:ph type="media" sz="quarter" idx="10" hasCustomPrompt="1"/>
          </p:nvPr>
        </p:nvSpPr>
        <p:spPr>
          <a:xfrm>
            <a:off x="3057671" y="1724025"/>
            <a:ext cx="5339437" cy="4078000"/>
          </a:xfrm>
          <a:prstGeom prst="rect">
            <a:avLst/>
          </a:prstGeom>
        </p:spPr>
        <p:txBody>
          <a:bodyPr vert="horz"/>
          <a:lstStyle/>
          <a:p>
            <a:r>
              <a:rPr lang="en-US" dirty="0" smtClean="0"/>
              <a:t>Picture</a:t>
            </a:r>
            <a:endParaRPr lang="en-US" dirty="0"/>
          </a:p>
        </p:txBody>
      </p:sp>
      <p:sp>
        <p:nvSpPr>
          <p:cNvPr id="8" name="Text Placeholder 9"/>
          <p:cNvSpPr>
            <a:spLocks noGrp="1"/>
          </p:cNvSpPr>
          <p:nvPr>
            <p:ph type="body" sz="quarter" idx="12"/>
          </p:nvPr>
        </p:nvSpPr>
        <p:spPr>
          <a:xfrm>
            <a:off x="749493" y="1724025"/>
            <a:ext cx="2202535" cy="4078000"/>
          </a:xfrm>
          <a:prstGeom prst="rect">
            <a:avLst/>
          </a:prstGeom>
        </p:spPr>
        <p:txBody>
          <a:bodyPr vert="horz" anchor="t" anchorCtr="0"/>
          <a:lstStyle>
            <a:lvl1pPr marL="0" indent="0">
              <a:buNone/>
              <a:defRPr sz="1200"/>
            </a:lvl1pPr>
          </a:lstStyle>
          <a:p>
            <a:pPr lvl="0"/>
            <a:endParaRPr lang="en-US" dirty="0"/>
          </a:p>
        </p:txBody>
      </p:sp>
      <p:sp>
        <p:nvSpPr>
          <p:cNvPr id="11" name="Slide Number Placeholder 5"/>
          <p:cNvSpPr>
            <a:spLocks noGrp="1"/>
          </p:cNvSpPr>
          <p:nvPr>
            <p:ph type="sldNum" sz="quarter" idx="4"/>
          </p:nvPr>
        </p:nvSpPr>
        <p:spPr>
          <a:xfrm>
            <a:off x="8172706" y="6377941"/>
            <a:ext cx="528959" cy="365125"/>
          </a:xfrm>
          <a:prstGeom prst="rect">
            <a:avLst/>
          </a:prstGeom>
        </p:spPr>
        <p:txBody>
          <a:bodyPr vert="horz" lIns="91440" tIns="45720" rIns="91440" bIns="45720" rtlCol="0" anchor="ctr"/>
          <a:lstStyle>
            <a:lvl1pPr algn="r">
              <a:defRPr sz="1200">
                <a:solidFill>
                  <a:schemeClr val="bg1"/>
                </a:solidFill>
              </a:defRPr>
            </a:lvl1pPr>
          </a:lstStyle>
          <a:p>
            <a:fld id="{5D5447A0-53F5-A642-8614-F3F890D89D69}" type="slidenum">
              <a:rPr lang="en-US" smtClean="0"/>
              <a:pPr/>
              <a:t>‹#›</a:t>
            </a:fld>
            <a:endParaRPr lang="en-US" dirty="0"/>
          </a:p>
        </p:txBody>
      </p:sp>
    </p:spTree>
    <p:extLst>
      <p:ext uri="{BB962C8B-B14F-4D97-AF65-F5344CB8AC3E}">
        <p14:creationId xmlns:p14="http://schemas.microsoft.com/office/powerpoint/2010/main" val="156188734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 2 Pictures">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749493" y="243934"/>
            <a:ext cx="7647616" cy="1143000"/>
          </a:xfrm>
          <a:prstGeom prst="rect">
            <a:avLst/>
          </a:prstGeom>
        </p:spPr>
        <p:txBody>
          <a:bodyPr vert="horz" lIns="91440" tIns="45720" rIns="91440" bIns="45720" rtlCol="0" anchor="ctr">
            <a:noAutofit/>
          </a:bodyPr>
          <a:lstStyle>
            <a:lvl1pPr>
              <a:defRPr sz="2400" b="1"/>
            </a:lvl1pPr>
          </a:lstStyle>
          <a:p>
            <a:endParaRPr lang="en-US" dirty="0"/>
          </a:p>
        </p:txBody>
      </p:sp>
      <p:sp>
        <p:nvSpPr>
          <p:cNvPr id="6" name="Media Placeholder 5"/>
          <p:cNvSpPr>
            <a:spLocks noGrp="1"/>
          </p:cNvSpPr>
          <p:nvPr>
            <p:ph type="media" sz="quarter" idx="10" hasCustomPrompt="1"/>
          </p:nvPr>
        </p:nvSpPr>
        <p:spPr>
          <a:xfrm>
            <a:off x="749299" y="1724025"/>
            <a:ext cx="3726981" cy="4078000"/>
          </a:xfrm>
          <a:prstGeom prst="rect">
            <a:avLst/>
          </a:prstGeom>
        </p:spPr>
        <p:txBody>
          <a:bodyPr vert="horz"/>
          <a:lstStyle/>
          <a:p>
            <a:r>
              <a:rPr lang="en-US" dirty="0" smtClean="0"/>
              <a:t>Picture</a:t>
            </a:r>
            <a:endParaRPr lang="en-US" dirty="0"/>
          </a:p>
        </p:txBody>
      </p:sp>
      <p:sp>
        <p:nvSpPr>
          <p:cNvPr id="8" name="Text Placeholder 9"/>
          <p:cNvSpPr>
            <a:spLocks noGrp="1"/>
          </p:cNvSpPr>
          <p:nvPr>
            <p:ph type="body" sz="quarter" idx="12"/>
          </p:nvPr>
        </p:nvSpPr>
        <p:spPr>
          <a:xfrm>
            <a:off x="749493" y="5914081"/>
            <a:ext cx="3726787" cy="460676"/>
          </a:xfrm>
          <a:prstGeom prst="rect">
            <a:avLst/>
          </a:prstGeom>
        </p:spPr>
        <p:txBody>
          <a:bodyPr vert="horz" anchor="t" anchorCtr="0"/>
          <a:lstStyle>
            <a:lvl1pPr marL="0" indent="0">
              <a:buNone/>
              <a:defRPr sz="1200"/>
            </a:lvl1pPr>
          </a:lstStyle>
          <a:p>
            <a:pPr lvl="0"/>
            <a:endParaRPr lang="en-US" dirty="0"/>
          </a:p>
        </p:txBody>
      </p:sp>
      <p:sp>
        <p:nvSpPr>
          <p:cNvPr id="10" name="Media Placeholder 5"/>
          <p:cNvSpPr>
            <a:spLocks noGrp="1"/>
          </p:cNvSpPr>
          <p:nvPr>
            <p:ph type="media" sz="quarter" idx="13" hasCustomPrompt="1"/>
          </p:nvPr>
        </p:nvSpPr>
        <p:spPr>
          <a:xfrm>
            <a:off x="4670128" y="1724025"/>
            <a:ext cx="3726981" cy="4078000"/>
          </a:xfrm>
          <a:prstGeom prst="rect">
            <a:avLst/>
          </a:prstGeom>
        </p:spPr>
        <p:txBody>
          <a:bodyPr vert="horz"/>
          <a:lstStyle/>
          <a:p>
            <a:r>
              <a:rPr lang="en-US" dirty="0" smtClean="0"/>
              <a:t>Picture</a:t>
            </a:r>
            <a:endParaRPr lang="en-US" dirty="0"/>
          </a:p>
        </p:txBody>
      </p:sp>
      <p:sp>
        <p:nvSpPr>
          <p:cNvPr id="11" name="Text Placeholder 9"/>
          <p:cNvSpPr>
            <a:spLocks noGrp="1"/>
          </p:cNvSpPr>
          <p:nvPr>
            <p:ph type="body" sz="quarter" idx="14"/>
          </p:nvPr>
        </p:nvSpPr>
        <p:spPr>
          <a:xfrm>
            <a:off x="4670128" y="5914081"/>
            <a:ext cx="3491767" cy="460676"/>
          </a:xfrm>
          <a:prstGeom prst="rect">
            <a:avLst/>
          </a:prstGeom>
        </p:spPr>
        <p:txBody>
          <a:bodyPr vert="horz" anchor="t" anchorCtr="0"/>
          <a:lstStyle>
            <a:lvl1pPr marL="0" indent="0">
              <a:buNone/>
              <a:defRPr sz="1200"/>
            </a:lvl1pPr>
          </a:lstStyle>
          <a:p>
            <a:pPr lvl="0"/>
            <a:endParaRPr lang="en-US" dirty="0"/>
          </a:p>
        </p:txBody>
      </p:sp>
      <p:sp>
        <p:nvSpPr>
          <p:cNvPr id="13" name="Slide Number Placeholder 5"/>
          <p:cNvSpPr>
            <a:spLocks noGrp="1"/>
          </p:cNvSpPr>
          <p:nvPr>
            <p:ph type="sldNum" sz="quarter" idx="4"/>
          </p:nvPr>
        </p:nvSpPr>
        <p:spPr>
          <a:xfrm>
            <a:off x="8172706" y="6377941"/>
            <a:ext cx="528959" cy="365125"/>
          </a:xfrm>
          <a:prstGeom prst="rect">
            <a:avLst/>
          </a:prstGeom>
        </p:spPr>
        <p:txBody>
          <a:bodyPr vert="horz" lIns="91440" tIns="45720" rIns="91440" bIns="45720" rtlCol="0" anchor="ctr"/>
          <a:lstStyle>
            <a:lvl1pPr algn="r">
              <a:defRPr sz="1200">
                <a:solidFill>
                  <a:schemeClr val="bg1"/>
                </a:solidFill>
              </a:defRPr>
            </a:lvl1pPr>
          </a:lstStyle>
          <a:p>
            <a:fld id="{5D5447A0-53F5-A642-8614-F3F890D89D69}" type="slidenum">
              <a:rPr lang="en-US" smtClean="0"/>
              <a:pPr/>
              <a:t>‹#›</a:t>
            </a:fld>
            <a:endParaRPr lang="en-US" dirty="0"/>
          </a:p>
        </p:txBody>
      </p:sp>
    </p:spTree>
    <p:extLst>
      <p:ext uri="{BB962C8B-B14F-4D97-AF65-F5344CB8AC3E}">
        <p14:creationId xmlns:p14="http://schemas.microsoft.com/office/powerpoint/2010/main" val="51236363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 Tabl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749493" y="243934"/>
            <a:ext cx="7647616" cy="1143000"/>
          </a:xfrm>
          <a:prstGeom prst="rect">
            <a:avLst/>
          </a:prstGeom>
        </p:spPr>
        <p:txBody>
          <a:bodyPr vert="horz" lIns="91440" tIns="45720" rIns="91440" bIns="45720" rtlCol="0" anchor="ctr">
            <a:noAutofit/>
          </a:bodyPr>
          <a:lstStyle>
            <a:lvl1pPr>
              <a:defRPr sz="2400" b="1"/>
            </a:lvl1pPr>
          </a:lstStyle>
          <a:p>
            <a:endParaRPr lang="en-US" dirty="0"/>
          </a:p>
        </p:txBody>
      </p:sp>
      <p:sp>
        <p:nvSpPr>
          <p:cNvPr id="5" name="Table Placeholder 4"/>
          <p:cNvSpPr>
            <a:spLocks noGrp="1"/>
          </p:cNvSpPr>
          <p:nvPr>
            <p:ph type="tbl" sz="quarter" idx="10"/>
          </p:nvPr>
        </p:nvSpPr>
        <p:spPr>
          <a:xfrm>
            <a:off x="749300" y="1618592"/>
            <a:ext cx="7648575" cy="4550434"/>
          </a:xfrm>
          <a:prstGeom prst="rect">
            <a:avLst/>
          </a:prstGeom>
        </p:spPr>
        <p:txBody>
          <a:bodyPr vert="horz"/>
          <a:lstStyle/>
          <a:p>
            <a:endParaRPr lang="en-US"/>
          </a:p>
        </p:txBody>
      </p:sp>
      <p:sp>
        <p:nvSpPr>
          <p:cNvPr id="13" name="Slide Number Placeholder 5"/>
          <p:cNvSpPr>
            <a:spLocks noGrp="1"/>
          </p:cNvSpPr>
          <p:nvPr>
            <p:ph type="sldNum" sz="quarter" idx="4"/>
          </p:nvPr>
        </p:nvSpPr>
        <p:spPr>
          <a:xfrm>
            <a:off x="8172706" y="6377941"/>
            <a:ext cx="528959" cy="365125"/>
          </a:xfrm>
          <a:prstGeom prst="rect">
            <a:avLst/>
          </a:prstGeom>
        </p:spPr>
        <p:txBody>
          <a:bodyPr vert="horz" lIns="91440" tIns="45720" rIns="91440" bIns="45720" rtlCol="0" anchor="ctr"/>
          <a:lstStyle>
            <a:lvl1pPr algn="r">
              <a:defRPr sz="1200">
                <a:solidFill>
                  <a:schemeClr val="bg1"/>
                </a:solidFill>
              </a:defRPr>
            </a:lvl1pPr>
          </a:lstStyle>
          <a:p>
            <a:fld id="{5D5447A0-53F5-A642-8614-F3F890D89D69}" type="slidenum">
              <a:rPr lang="en-US" smtClean="0"/>
              <a:pPr/>
              <a:t>‹#›</a:t>
            </a:fld>
            <a:endParaRPr lang="en-US" dirty="0"/>
          </a:p>
        </p:txBody>
      </p:sp>
    </p:spTree>
    <p:extLst>
      <p:ext uri="{BB962C8B-B14F-4D97-AF65-F5344CB8AC3E}">
        <p14:creationId xmlns:p14="http://schemas.microsoft.com/office/powerpoint/2010/main" val="97945006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 3 Pictures">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749300" y="504253"/>
            <a:ext cx="3733206" cy="5042533"/>
          </a:xfrm>
          <a:prstGeom prst="rect">
            <a:avLst/>
          </a:prstGeom>
        </p:spPr>
        <p:txBody>
          <a:bodyPr vert="horz"/>
          <a:lstStyle/>
          <a:p>
            <a:endParaRPr lang="en-US"/>
          </a:p>
        </p:txBody>
      </p:sp>
      <p:sp>
        <p:nvSpPr>
          <p:cNvPr id="10" name="Picture Placeholder 5"/>
          <p:cNvSpPr>
            <a:spLocks noGrp="1"/>
          </p:cNvSpPr>
          <p:nvPr>
            <p:ph type="pic" sz="quarter" idx="11"/>
          </p:nvPr>
        </p:nvSpPr>
        <p:spPr>
          <a:xfrm>
            <a:off x="4638148" y="504252"/>
            <a:ext cx="3758961" cy="2278479"/>
          </a:xfrm>
          <a:prstGeom prst="rect">
            <a:avLst/>
          </a:prstGeom>
        </p:spPr>
        <p:txBody>
          <a:bodyPr vert="horz"/>
          <a:lstStyle/>
          <a:p>
            <a:endParaRPr lang="en-US"/>
          </a:p>
        </p:txBody>
      </p:sp>
      <p:sp>
        <p:nvSpPr>
          <p:cNvPr id="11" name="Picture Placeholder 5"/>
          <p:cNvSpPr>
            <a:spLocks noGrp="1"/>
          </p:cNvSpPr>
          <p:nvPr>
            <p:ph type="pic" sz="quarter" idx="12"/>
          </p:nvPr>
        </p:nvSpPr>
        <p:spPr>
          <a:xfrm>
            <a:off x="4638148" y="2952998"/>
            <a:ext cx="3758961" cy="2593788"/>
          </a:xfrm>
          <a:prstGeom prst="rect">
            <a:avLst/>
          </a:prstGeom>
        </p:spPr>
        <p:txBody>
          <a:bodyPr vert="horz"/>
          <a:lstStyle/>
          <a:p>
            <a:endParaRPr lang="en-US"/>
          </a:p>
        </p:txBody>
      </p:sp>
      <p:sp>
        <p:nvSpPr>
          <p:cNvPr id="14" name="Text Placeholder 9"/>
          <p:cNvSpPr>
            <a:spLocks noGrp="1"/>
          </p:cNvSpPr>
          <p:nvPr>
            <p:ph type="body" sz="quarter" idx="13"/>
          </p:nvPr>
        </p:nvSpPr>
        <p:spPr>
          <a:xfrm>
            <a:off x="749300" y="5702420"/>
            <a:ext cx="7647809" cy="460676"/>
          </a:xfrm>
          <a:prstGeom prst="rect">
            <a:avLst/>
          </a:prstGeom>
        </p:spPr>
        <p:txBody>
          <a:bodyPr vert="horz" anchor="t" anchorCtr="0"/>
          <a:lstStyle>
            <a:lvl1pPr marL="0" indent="0">
              <a:buNone/>
              <a:defRPr sz="1200"/>
            </a:lvl1pPr>
          </a:lstStyle>
          <a:p>
            <a:pPr lvl="0"/>
            <a:endParaRPr lang="en-US" dirty="0"/>
          </a:p>
        </p:txBody>
      </p:sp>
      <p:sp>
        <p:nvSpPr>
          <p:cNvPr id="16" name="Slide Number Placeholder 5"/>
          <p:cNvSpPr>
            <a:spLocks noGrp="1"/>
          </p:cNvSpPr>
          <p:nvPr>
            <p:ph type="sldNum" sz="quarter" idx="4"/>
          </p:nvPr>
        </p:nvSpPr>
        <p:spPr>
          <a:xfrm>
            <a:off x="8172706" y="6377941"/>
            <a:ext cx="528959" cy="365125"/>
          </a:xfrm>
          <a:prstGeom prst="rect">
            <a:avLst/>
          </a:prstGeom>
        </p:spPr>
        <p:txBody>
          <a:bodyPr vert="horz" lIns="91440" tIns="45720" rIns="91440" bIns="45720" rtlCol="0" anchor="ctr"/>
          <a:lstStyle>
            <a:lvl1pPr algn="r">
              <a:defRPr sz="1200">
                <a:solidFill>
                  <a:schemeClr val="bg1"/>
                </a:solidFill>
              </a:defRPr>
            </a:lvl1pPr>
          </a:lstStyle>
          <a:p>
            <a:fld id="{5D5447A0-53F5-A642-8614-F3F890D89D69}" type="slidenum">
              <a:rPr lang="en-US" smtClean="0"/>
              <a:pPr/>
              <a:t>‹#›</a:t>
            </a:fld>
            <a:endParaRPr lang="en-US" dirty="0"/>
          </a:p>
        </p:txBody>
      </p:sp>
    </p:spTree>
    <p:extLst>
      <p:ext uri="{BB962C8B-B14F-4D97-AF65-F5344CB8AC3E}">
        <p14:creationId xmlns:p14="http://schemas.microsoft.com/office/powerpoint/2010/main" val="31759801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ection Title - Basic">
    <p:spTree>
      <p:nvGrpSpPr>
        <p:cNvPr id="1" name=""/>
        <p:cNvGrpSpPr/>
        <p:nvPr/>
      </p:nvGrpSpPr>
      <p:grpSpPr>
        <a:xfrm>
          <a:off x="0" y="0"/>
          <a:ext cx="0" cy="0"/>
          <a:chOff x="0" y="0"/>
          <a:chExt cx="0" cy="0"/>
        </a:xfrm>
      </p:grpSpPr>
      <p:sp>
        <p:nvSpPr>
          <p:cNvPr id="9" name="Freeform 8"/>
          <p:cNvSpPr/>
          <p:nvPr userDrawn="1"/>
        </p:nvSpPr>
        <p:spPr>
          <a:xfrm rot="10800000">
            <a:off x="753795" y="2911285"/>
            <a:ext cx="994712" cy="1031058"/>
          </a:xfrm>
          <a:custGeom>
            <a:avLst/>
            <a:gdLst>
              <a:gd name="connsiteX0" fmla="*/ 0 w 1152627"/>
              <a:gd name="connsiteY0" fmla="*/ 1031058 h 1031058"/>
              <a:gd name="connsiteX1" fmla="*/ 1152627 w 1152627"/>
              <a:gd name="connsiteY1" fmla="*/ 1018484 h 1031058"/>
              <a:gd name="connsiteX2" fmla="*/ 1140053 w 1152627"/>
              <a:gd name="connsiteY2" fmla="*/ 0 h 1031058"/>
            </a:gdLst>
            <a:ahLst/>
            <a:cxnLst>
              <a:cxn ang="0">
                <a:pos x="connsiteX0" y="connsiteY0"/>
              </a:cxn>
              <a:cxn ang="0">
                <a:pos x="connsiteX1" y="connsiteY1"/>
              </a:cxn>
              <a:cxn ang="0">
                <a:pos x="connsiteX2" y="connsiteY2"/>
              </a:cxn>
            </a:cxnLst>
            <a:rect l="l" t="t" r="r" b="b"/>
            <a:pathLst>
              <a:path w="1152627" h="1031058">
                <a:moveTo>
                  <a:pt x="0" y="1031058"/>
                </a:moveTo>
                <a:lnTo>
                  <a:pt x="1152627" y="1018484"/>
                </a:lnTo>
                <a:lnTo>
                  <a:pt x="1140053" y="0"/>
                </a:lnTo>
              </a:path>
            </a:pathLst>
          </a:custGeom>
          <a:ln w="111125" cap="flat" cmpd="sng">
            <a:solidFill>
              <a:srgbClr val="203150"/>
            </a:solidFill>
            <a:miter lim="800000"/>
            <a:head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Text Placeholder 12"/>
          <p:cNvSpPr>
            <a:spLocks noGrp="1"/>
          </p:cNvSpPr>
          <p:nvPr>
            <p:ph type="body" sz="quarter" idx="10"/>
          </p:nvPr>
        </p:nvSpPr>
        <p:spPr>
          <a:xfrm>
            <a:off x="1251150" y="3353278"/>
            <a:ext cx="5715667" cy="1443037"/>
          </a:xfrm>
          <a:prstGeom prst="rect">
            <a:avLst/>
          </a:prstGeom>
        </p:spPr>
        <p:txBody>
          <a:bodyPr vert="horz" anchor="t" anchorCtr="0"/>
          <a:lstStyle>
            <a:lvl1pPr marL="0" indent="0">
              <a:buNone/>
              <a:defRPr b="1" baseline="0">
                <a:latin typeface="+mj-lt"/>
              </a:defRPr>
            </a:lvl1pPr>
          </a:lstStyle>
          <a:p>
            <a:pPr lvl="0"/>
            <a:endParaRPr lang="en-US" dirty="0"/>
          </a:p>
        </p:txBody>
      </p:sp>
    </p:spTree>
    <p:extLst>
      <p:ext uri="{BB962C8B-B14F-4D97-AF65-F5344CB8AC3E}">
        <p14:creationId xmlns:p14="http://schemas.microsoft.com/office/powerpoint/2010/main" val="33713375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28418" y="1999697"/>
            <a:ext cx="5594586" cy="899847"/>
          </a:xfrm>
          <a:prstGeom prst="rect">
            <a:avLst/>
          </a:prstGeom>
        </p:spPr>
        <p:txBody>
          <a:bodyPr anchor="ctr" anchorCtr="0"/>
          <a:lstStyle>
            <a:lvl1pPr algn="l">
              <a:defRPr sz="2800" b="1" baseline="0"/>
            </a:lvl1pPr>
          </a:lstStyle>
          <a:p>
            <a:r>
              <a:rPr lang="en-GB" dirty="0" smtClean="0"/>
              <a:t>Add ‘thank you’ message here</a:t>
            </a:r>
            <a:endParaRPr lang="en-US" dirty="0"/>
          </a:p>
        </p:txBody>
      </p:sp>
      <p:sp>
        <p:nvSpPr>
          <p:cNvPr id="3" name="Subtitle 2"/>
          <p:cNvSpPr>
            <a:spLocks noGrp="1"/>
          </p:cNvSpPr>
          <p:nvPr>
            <p:ph type="subTitle" idx="1" hasCustomPrompt="1"/>
          </p:nvPr>
        </p:nvSpPr>
        <p:spPr>
          <a:xfrm>
            <a:off x="1128419" y="2894402"/>
            <a:ext cx="6400800" cy="462421"/>
          </a:xfrm>
          <a:prstGeom prst="rect">
            <a:avLst/>
          </a:prstGeom>
        </p:spPr>
        <p:txBody>
          <a:bodyPr anchor="ctr" anchorCtr="0"/>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err="1" smtClean="0"/>
              <a:t>email@email.com</a:t>
            </a:r>
            <a:endParaRPr lang="en-US" dirty="0"/>
          </a:p>
        </p:txBody>
      </p:sp>
      <p:sp>
        <p:nvSpPr>
          <p:cNvPr id="8" name="Text Placeholder 7"/>
          <p:cNvSpPr>
            <a:spLocks noGrp="1"/>
          </p:cNvSpPr>
          <p:nvPr>
            <p:ph type="body" sz="quarter" idx="10" hasCustomPrompt="1"/>
          </p:nvPr>
        </p:nvSpPr>
        <p:spPr>
          <a:xfrm>
            <a:off x="1128419" y="4720259"/>
            <a:ext cx="5427662" cy="471487"/>
          </a:xfrm>
          <a:prstGeom prst="rect">
            <a:avLst/>
          </a:prstGeom>
        </p:spPr>
        <p:txBody>
          <a:bodyPr vert="horz" anchor="ctr" anchorCtr="0"/>
          <a:lstStyle>
            <a:lvl1pPr marL="0" indent="0" algn="l">
              <a:buNone/>
              <a:defRPr sz="1200" baseline="0">
                <a:solidFill>
                  <a:schemeClr val="tx2"/>
                </a:solidFill>
              </a:defRPr>
            </a:lvl1pPr>
            <a:lvl4pPr marL="1371600" indent="0">
              <a:buNone/>
              <a:defRPr/>
            </a:lvl4pPr>
            <a:lvl5pPr marL="1828800" indent="0">
              <a:buNone/>
              <a:defRPr/>
            </a:lvl5pPr>
          </a:lstStyle>
          <a:p>
            <a:pPr lvl="0"/>
            <a:r>
              <a:rPr lang="en-GB" dirty="0" smtClean="0"/>
              <a:t>Name | Location</a:t>
            </a:r>
          </a:p>
        </p:txBody>
      </p:sp>
    </p:spTree>
    <p:extLst>
      <p:ext uri="{BB962C8B-B14F-4D97-AF65-F5344CB8AC3E}">
        <p14:creationId xmlns:p14="http://schemas.microsoft.com/office/powerpoint/2010/main" val="2909583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ith subtitle version2">
    <p:spTree>
      <p:nvGrpSpPr>
        <p:cNvPr id="1" name=""/>
        <p:cNvGrpSpPr/>
        <p:nvPr/>
      </p:nvGrpSpPr>
      <p:grpSpPr>
        <a:xfrm>
          <a:off x="0" y="0"/>
          <a:ext cx="0" cy="0"/>
          <a:chOff x="0" y="0"/>
          <a:chExt cx="0" cy="0"/>
        </a:xfrm>
      </p:grpSpPr>
      <p:cxnSp>
        <p:nvCxnSpPr>
          <p:cNvPr id="8" name="Straight Connector 7"/>
          <p:cNvCxnSpPr/>
          <p:nvPr userDrawn="1"/>
        </p:nvCxnSpPr>
        <p:spPr>
          <a:xfrm>
            <a:off x="1193995" y="3650157"/>
            <a:ext cx="562958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1193995" y="5725451"/>
            <a:ext cx="252049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p:ph type="body" sz="quarter" idx="12"/>
          </p:nvPr>
        </p:nvSpPr>
        <p:spPr>
          <a:xfrm>
            <a:off x="1193995" y="3831327"/>
            <a:ext cx="5043233" cy="1263486"/>
          </a:xfrm>
          <a:prstGeom prst="rect">
            <a:avLst/>
          </a:prstGeom>
        </p:spPr>
        <p:txBody>
          <a:bodyPr vert="horz" anchor="ctr" anchorCtr="0"/>
          <a:lstStyle>
            <a:lvl1pPr marL="0" indent="0">
              <a:buNone/>
              <a:defRPr sz="2400" b="0">
                <a:solidFill>
                  <a:schemeClr val="tx2"/>
                </a:solidFill>
              </a:defRPr>
            </a:lvl1pPr>
            <a:lvl2pPr marL="457200" indent="0">
              <a:buNone/>
              <a:defRPr/>
            </a:lvl2pPr>
            <a:lvl5pPr marL="1828800" indent="0" algn="l">
              <a:buNone/>
              <a:defRPr/>
            </a:lvl5pPr>
          </a:lstStyle>
          <a:p>
            <a:pPr lvl="0"/>
            <a:r>
              <a:rPr lang="de-DE" smtClean="0"/>
              <a:t>Click to edit Master text styles</a:t>
            </a:r>
          </a:p>
        </p:txBody>
      </p:sp>
      <p:sp>
        <p:nvSpPr>
          <p:cNvPr id="9" name="Title 4"/>
          <p:cNvSpPr>
            <a:spLocks noGrp="1"/>
          </p:cNvSpPr>
          <p:nvPr>
            <p:ph type="title"/>
          </p:nvPr>
        </p:nvSpPr>
        <p:spPr>
          <a:xfrm>
            <a:off x="1193995" y="1947332"/>
            <a:ext cx="5629585" cy="1632518"/>
          </a:xfrm>
          <a:prstGeom prst="rect">
            <a:avLst/>
          </a:prstGeom>
        </p:spPr>
        <p:txBody>
          <a:bodyPr vert="horz" anchor="ctr" anchorCtr="0"/>
          <a:lstStyle>
            <a:lvl1pPr algn="l">
              <a:defRPr sz="3600" b="1"/>
            </a:lvl1pPr>
          </a:lstStyle>
          <a:p>
            <a:r>
              <a:rPr lang="de-DE" smtClean="0"/>
              <a:t>Click to edit Master title style</a:t>
            </a:r>
            <a:endParaRPr lang="en-US" dirty="0"/>
          </a:p>
        </p:txBody>
      </p:sp>
      <p:sp>
        <p:nvSpPr>
          <p:cNvPr id="10" name="Text Placeholder 12"/>
          <p:cNvSpPr>
            <a:spLocks noGrp="1"/>
          </p:cNvSpPr>
          <p:nvPr>
            <p:ph type="body" sz="quarter" idx="11" hasCustomPrompt="1"/>
          </p:nvPr>
        </p:nvSpPr>
        <p:spPr>
          <a:xfrm>
            <a:off x="1193995" y="5291753"/>
            <a:ext cx="3558125" cy="385766"/>
          </a:xfrm>
          <a:prstGeom prst="rect">
            <a:avLst/>
          </a:prstGeom>
        </p:spPr>
        <p:txBody>
          <a:bodyPr vert="horz" anchor="ctr" anchorCtr="0"/>
          <a:lstStyle>
            <a:lvl1pPr marL="0" indent="0">
              <a:buNone/>
              <a:defRPr sz="1200" baseline="0"/>
            </a:lvl1pPr>
          </a:lstStyle>
          <a:p>
            <a:pPr lvl="0"/>
            <a:r>
              <a:rPr lang="en-US" sz="1200" dirty="0" smtClean="0"/>
              <a:t>Name | Location</a:t>
            </a:r>
            <a:endParaRPr lang="en-US" dirty="0"/>
          </a:p>
        </p:txBody>
      </p:sp>
    </p:spTree>
    <p:extLst>
      <p:ext uri="{BB962C8B-B14F-4D97-AF65-F5344CB8AC3E}">
        <p14:creationId xmlns:p14="http://schemas.microsoft.com/office/powerpoint/2010/main" val="3748710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8" name="Straight Connector 7"/>
          <p:cNvCxnSpPr/>
          <p:nvPr userDrawn="1"/>
        </p:nvCxnSpPr>
        <p:spPr>
          <a:xfrm>
            <a:off x="1148963" y="4106943"/>
            <a:ext cx="562958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1" hasCustomPrompt="1"/>
          </p:nvPr>
        </p:nvSpPr>
        <p:spPr>
          <a:xfrm>
            <a:off x="1148963" y="4848223"/>
            <a:ext cx="3558125" cy="367296"/>
          </a:xfrm>
          <a:prstGeom prst="rect">
            <a:avLst/>
          </a:prstGeom>
        </p:spPr>
        <p:txBody>
          <a:bodyPr vert="horz" anchor="ctr" anchorCtr="0"/>
          <a:lstStyle>
            <a:lvl1pPr marL="0" indent="0">
              <a:buNone/>
              <a:defRPr sz="1200" baseline="0"/>
            </a:lvl1pPr>
          </a:lstStyle>
          <a:p>
            <a:pPr lvl="0"/>
            <a:r>
              <a:rPr lang="en-US" dirty="0" smtClean="0"/>
              <a:t>Name | Location</a:t>
            </a:r>
            <a:endParaRPr lang="en-US" dirty="0"/>
          </a:p>
        </p:txBody>
      </p:sp>
      <p:sp>
        <p:nvSpPr>
          <p:cNvPr id="5" name="Title 4"/>
          <p:cNvSpPr>
            <a:spLocks noGrp="1"/>
          </p:cNvSpPr>
          <p:nvPr>
            <p:ph type="title"/>
          </p:nvPr>
        </p:nvSpPr>
        <p:spPr>
          <a:xfrm>
            <a:off x="1148963" y="1971427"/>
            <a:ext cx="5629585" cy="1562562"/>
          </a:xfrm>
          <a:prstGeom prst="rect">
            <a:avLst/>
          </a:prstGeom>
        </p:spPr>
        <p:txBody>
          <a:bodyPr vert="horz" anchor="ctr" anchorCtr="0"/>
          <a:lstStyle>
            <a:lvl1pPr algn="l">
              <a:defRPr sz="3600" b="1"/>
            </a:lvl1pPr>
          </a:lstStyle>
          <a:p>
            <a:r>
              <a:rPr lang="de-DE" smtClean="0"/>
              <a:t>Click to edit Master title style</a:t>
            </a:r>
            <a:endParaRPr lang="en-US" dirty="0"/>
          </a:p>
        </p:txBody>
      </p:sp>
    </p:spTree>
    <p:extLst>
      <p:ext uri="{BB962C8B-B14F-4D97-AF65-F5344CB8AC3E}">
        <p14:creationId xmlns:p14="http://schemas.microsoft.com/office/powerpoint/2010/main" val="1418749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 Basic">
    <p:spTree>
      <p:nvGrpSpPr>
        <p:cNvPr id="1" name=""/>
        <p:cNvGrpSpPr/>
        <p:nvPr/>
      </p:nvGrpSpPr>
      <p:grpSpPr>
        <a:xfrm>
          <a:off x="0" y="0"/>
          <a:ext cx="0" cy="0"/>
          <a:chOff x="0" y="0"/>
          <a:chExt cx="0" cy="0"/>
        </a:xfrm>
      </p:grpSpPr>
      <p:sp>
        <p:nvSpPr>
          <p:cNvPr id="9" name="Freeform 8"/>
          <p:cNvSpPr/>
          <p:nvPr userDrawn="1"/>
        </p:nvSpPr>
        <p:spPr>
          <a:xfrm rot="10800000">
            <a:off x="753795" y="2911285"/>
            <a:ext cx="994712" cy="1031058"/>
          </a:xfrm>
          <a:custGeom>
            <a:avLst/>
            <a:gdLst>
              <a:gd name="connsiteX0" fmla="*/ 0 w 1152627"/>
              <a:gd name="connsiteY0" fmla="*/ 1031058 h 1031058"/>
              <a:gd name="connsiteX1" fmla="*/ 1152627 w 1152627"/>
              <a:gd name="connsiteY1" fmla="*/ 1018484 h 1031058"/>
              <a:gd name="connsiteX2" fmla="*/ 1140053 w 1152627"/>
              <a:gd name="connsiteY2" fmla="*/ 0 h 1031058"/>
            </a:gdLst>
            <a:ahLst/>
            <a:cxnLst>
              <a:cxn ang="0">
                <a:pos x="connsiteX0" y="connsiteY0"/>
              </a:cxn>
              <a:cxn ang="0">
                <a:pos x="connsiteX1" y="connsiteY1"/>
              </a:cxn>
              <a:cxn ang="0">
                <a:pos x="connsiteX2" y="connsiteY2"/>
              </a:cxn>
            </a:cxnLst>
            <a:rect l="l" t="t" r="r" b="b"/>
            <a:pathLst>
              <a:path w="1152627" h="1031058">
                <a:moveTo>
                  <a:pt x="0" y="1031058"/>
                </a:moveTo>
                <a:lnTo>
                  <a:pt x="1152627" y="1018484"/>
                </a:lnTo>
                <a:lnTo>
                  <a:pt x="1140053" y="0"/>
                </a:lnTo>
              </a:path>
            </a:pathLst>
          </a:custGeom>
          <a:ln w="111125" cap="flat" cmpd="sng">
            <a:solidFill>
              <a:srgbClr val="203150"/>
            </a:solidFill>
            <a:miter lim="800000"/>
            <a:head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Text Placeholder 12"/>
          <p:cNvSpPr>
            <a:spLocks noGrp="1"/>
          </p:cNvSpPr>
          <p:nvPr>
            <p:ph type="body" sz="quarter" idx="10"/>
          </p:nvPr>
        </p:nvSpPr>
        <p:spPr>
          <a:xfrm>
            <a:off x="1251150" y="3353278"/>
            <a:ext cx="5715667" cy="1443037"/>
          </a:xfrm>
          <a:prstGeom prst="rect">
            <a:avLst/>
          </a:prstGeom>
        </p:spPr>
        <p:txBody>
          <a:bodyPr vert="horz" anchor="t" anchorCtr="0"/>
          <a:lstStyle>
            <a:lvl1pPr marL="0" indent="0">
              <a:buNone/>
              <a:defRPr b="1" baseline="0">
                <a:latin typeface="+mj-lt"/>
              </a:defRPr>
            </a:lvl1pPr>
          </a:lstStyle>
          <a:p>
            <a:pPr lvl="0"/>
            <a:endParaRPr lang="en-US" dirty="0"/>
          </a:p>
        </p:txBody>
      </p:sp>
    </p:spTree>
    <p:extLst>
      <p:ext uri="{BB962C8B-B14F-4D97-AF65-F5344CB8AC3E}">
        <p14:creationId xmlns:p14="http://schemas.microsoft.com/office/powerpoint/2010/main" val="2102189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 section #">
    <p:spTree>
      <p:nvGrpSpPr>
        <p:cNvPr id="1" name=""/>
        <p:cNvGrpSpPr/>
        <p:nvPr/>
      </p:nvGrpSpPr>
      <p:grpSpPr>
        <a:xfrm>
          <a:off x="0" y="0"/>
          <a:ext cx="0" cy="0"/>
          <a:chOff x="0" y="0"/>
          <a:chExt cx="0" cy="0"/>
        </a:xfrm>
      </p:grpSpPr>
      <p:sp>
        <p:nvSpPr>
          <p:cNvPr id="9" name="Freeform 8"/>
          <p:cNvSpPr/>
          <p:nvPr userDrawn="1"/>
        </p:nvSpPr>
        <p:spPr>
          <a:xfrm rot="10800000">
            <a:off x="753795" y="2911285"/>
            <a:ext cx="994712" cy="1031058"/>
          </a:xfrm>
          <a:custGeom>
            <a:avLst/>
            <a:gdLst>
              <a:gd name="connsiteX0" fmla="*/ 0 w 1152627"/>
              <a:gd name="connsiteY0" fmla="*/ 1031058 h 1031058"/>
              <a:gd name="connsiteX1" fmla="*/ 1152627 w 1152627"/>
              <a:gd name="connsiteY1" fmla="*/ 1018484 h 1031058"/>
              <a:gd name="connsiteX2" fmla="*/ 1140053 w 1152627"/>
              <a:gd name="connsiteY2" fmla="*/ 0 h 1031058"/>
            </a:gdLst>
            <a:ahLst/>
            <a:cxnLst>
              <a:cxn ang="0">
                <a:pos x="connsiteX0" y="connsiteY0"/>
              </a:cxn>
              <a:cxn ang="0">
                <a:pos x="connsiteX1" y="connsiteY1"/>
              </a:cxn>
              <a:cxn ang="0">
                <a:pos x="connsiteX2" y="connsiteY2"/>
              </a:cxn>
            </a:cxnLst>
            <a:rect l="l" t="t" r="r" b="b"/>
            <a:pathLst>
              <a:path w="1152627" h="1031058">
                <a:moveTo>
                  <a:pt x="0" y="1031058"/>
                </a:moveTo>
                <a:lnTo>
                  <a:pt x="1152627" y="1018484"/>
                </a:lnTo>
                <a:lnTo>
                  <a:pt x="1140053" y="0"/>
                </a:lnTo>
              </a:path>
            </a:pathLst>
          </a:custGeom>
          <a:ln w="111125" cap="flat" cmpd="sng">
            <a:solidFill>
              <a:srgbClr val="203150"/>
            </a:solidFill>
            <a:miter lim="800000"/>
            <a:head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Text Placeholder 12"/>
          <p:cNvSpPr>
            <a:spLocks noGrp="1"/>
          </p:cNvSpPr>
          <p:nvPr>
            <p:ph type="body" sz="quarter" idx="10"/>
          </p:nvPr>
        </p:nvSpPr>
        <p:spPr>
          <a:xfrm>
            <a:off x="1251150" y="3947766"/>
            <a:ext cx="5715667" cy="1443037"/>
          </a:xfrm>
          <a:prstGeom prst="rect">
            <a:avLst/>
          </a:prstGeom>
        </p:spPr>
        <p:txBody>
          <a:bodyPr vert="horz" anchor="ctr" anchorCtr="0"/>
          <a:lstStyle>
            <a:lvl1pPr marL="0" indent="0">
              <a:buNone/>
              <a:defRPr b="1" baseline="0">
                <a:latin typeface="+mj-lt"/>
              </a:defRPr>
            </a:lvl1pPr>
          </a:lstStyle>
          <a:p>
            <a:pPr lvl="0"/>
            <a:endParaRPr lang="en-US" dirty="0"/>
          </a:p>
        </p:txBody>
      </p:sp>
      <p:sp>
        <p:nvSpPr>
          <p:cNvPr id="15" name="Text Placeholder 14"/>
          <p:cNvSpPr>
            <a:spLocks noGrp="1"/>
          </p:cNvSpPr>
          <p:nvPr>
            <p:ph type="body" sz="quarter" idx="11" hasCustomPrompt="1"/>
          </p:nvPr>
        </p:nvSpPr>
        <p:spPr>
          <a:xfrm>
            <a:off x="1251151" y="3348555"/>
            <a:ext cx="4865688" cy="541338"/>
          </a:xfrm>
          <a:prstGeom prst="rect">
            <a:avLst/>
          </a:prstGeom>
        </p:spPr>
        <p:txBody>
          <a:bodyPr vert="horz" anchor="ctr" anchorCtr="0"/>
          <a:lstStyle>
            <a:lvl1pPr marL="0" indent="0">
              <a:buNone/>
              <a:defRPr sz="2400" b="1" baseline="0">
                <a:solidFill>
                  <a:srgbClr val="687097"/>
                </a:solidFill>
                <a:latin typeface="+mj-lt"/>
              </a:defRPr>
            </a:lvl1pPr>
          </a:lstStyle>
          <a:p>
            <a:pPr lvl="0"/>
            <a:r>
              <a:rPr lang="en-US" dirty="0" smtClean="0">
                <a:latin typeface="+mj-lt"/>
              </a:rPr>
              <a:t>SECTION #</a:t>
            </a:r>
            <a:endParaRPr lang="en-US" dirty="0"/>
          </a:p>
        </p:txBody>
      </p:sp>
    </p:spTree>
    <p:extLst>
      <p:ext uri="{BB962C8B-B14F-4D97-AF65-F5344CB8AC3E}">
        <p14:creationId xmlns:p14="http://schemas.microsoft.com/office/powerpoint/2010/main" val="1378118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 Subtitle">
    <p:spTree>
      <p:nvGrpSpPr>
        <p:cNvPr id="1" name=""/>
        <p:cNvGrpSpPr/>
        <p:nvPr/>
      </p:nvGrpSpPr>
      <p:grpSpPr>
        <a:xfrm>
          <a:off x="0" y="0"/>
          <a:ext cx="0" cy="0"/>
          <a:chOff x="0" y="0"/>
          <a:chExt cx="0" cy="0"/>
        </a:xfrm>
      </p:grpSpPr>
      <p:sp>
        <p:nvSpPr>
          <p:cNvPr id="9" name="Freeform 8"/>
          <p:cNvSpPr/>
          <p:nvPr userDrawn="1"/>
        </p:nvSpPr>
        <p:spPr>
          <a:xfrm rot="10800000">
            <a:off x="726774" y="2927190"/>
            <a:ext cx="994712" cy="1031058"/>
          </a:xfrm>
          <a:custGeom>
            <a:avLst/>
            <a:gdLst>
              <a:gd name="connsiteX0" fmla="*/ 0 w 1152627"/>
              <a:gd name="connsiteY0" fmla="*/ 1031058 h 1031058"/>
              <a:gd name="connsiteX1" fmla="*/ 1152627 w 1152627"/>
              <a:gd name="connsiteY1" fmla="*/ 1018484 h 1031058"/>
              <a:gd name="connsiteX2" fmla="*/ 1140053 w 1152627"/>
              <a:gd name="connsiteY2" fmla="*/ 0 h 1031058"/>
            </a:gdLst>
            <a:ahLst/>
            <a:cxnLst>
              <a:cxn ang="0">
                <a:pos x="connsiteX0" y="connsiteY0"/>
              </a:cxn>
              <a:cxn ang="0">
                <a:pos x="connsiteX1" y="connsiteY1"/>
              </a:cxn>
              <a:cxn ang="0">
                <a:pos x="connsiteX2" y="connsiteY2"/>
              </a:cxn>
            </a:cxnLst>
            <a:rect l="l" t="t" r="r" b="b"/>
            <a:pathLst>
              <a:path w="1152627" h="1031058">
                <a:moveTo>
                  <a:pt x="0" y="1031058"/>
                </a:moveTo>
                <a:lnTo>
                  <a:pt x="1152627" y="1018484"/>
                </a:lnTo>
                <a:lnTo>
                  <a:pt x="1140053" y="0"/>
                </a:lnTo>
              </a:path>
            </a:pathLst>
          </a:custGeom>
          <a:ln w="111125" cap="flat" cmpd="sng">
            <a:solidFill>
              <a:srgbClr val="203150"/>
            </a:solidFill>
            <a:miter lim="800000"/>
            <a:head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Text Placeholder 12"/>
          <p:cNvSpPr>
            <a:spLocks noGrp="1"/>
          </p:cNvSpPr>
          <p:nvPr>
            <p:ph type="body" sz="quarter" idx="10"/>
          </p:nvPr>
        </p:nvSpPr>
        <p:spPr>
          <a:xfrm>
            <a:off x="1224129" y="3963671"/>
            <a:ext cx="5715667" cy="1443037"/>
          </a:xfrm>
          <a:prstGeom prst="rect">
            <a:avLst/>
          </a:prstGeom>
        </p:spPr>
        <p:txBody>
          <a:bodyPr vert="horz" anchor="ctr" anchorCtr="0"/>
          <a:lstStyle>
            <a:lvl1pPr marL="0" indent="0">
              <a:buNone/>
              <a:defRPr b="1" baseline="0">
                <a:latin typeface="+mj-lt"/>
              </a:defRPr>
            </a:lvl1pPr>
          </a:lstStyle>
          <a:p>
            <a:pPr lvl="0"/>
            <a:endParaRPr lang="en-US" dirty="0"/>
          </a:p>
        </p:txBody>
      </p:sp>
      <p:sp>
        <p:nvSpPr>
          <p:cNvPr id="15" name="Text Placeholder 14"/>
          <p:cNvSpPr>
            <a:spLocks noGrp="1"/>
          </p:cNvSpPr>
          <p:nvPr>
            <p:ph type="body" sz="quarter" idx="11" hasCustomPrompt="1"/>
          </p:nvPr>
        </p:nvSpPr>
        <p:spPr>
          <a:xfrm>
            <a:off x="1224130" y="3361790"/>
            <a:ext cx="4865688" cy="541338"/>
          </a:xfrm>
          <a:prstGeom prst="rect">
            <a:avLst/>
          </a:prstGeom>
        </p:spPr>
        <p:txBody>
          <a:bodyPr vert="horz" anchor="ctr" anchorCtr="0"/>
          <a:lstStyle>
            <a:lvl1pPr marL="0" indent="0">
              <a:buNone/>
              <a:defRPr sz="2400" b="1" baseline="0">
                <a:solidFill>
                  <a:srgbClr val="687097"/>
                </a:solidFill>
                <a:latin typeface="+mj-lt"/>
              </a:defRPr>
            </a:lvl1pPr>
          </a:lstStyle>
          <a:p>
            <a:pPr lvl="0"/>
            <a:r>
              <a:rPr lang="en-US" dirty="0" smtClean="0">
                <a:latin typeface="+mj-lt"/>
              </a:rPr>
              <a:t>SECTION #</a:t>
            </a:r>
            <a:endParaRPr lang="en-US" dirty="0"/>
          </a:p>
        </p:txBody>
      </p:sp>
      <p:sp>
        <p:nvSpPr>
          <p:cNvPr id="5" name="Text Placeholder 12"/>
          <p:cNvSpPr>
            <a:spLocks noGrp="1"/>
          </p:cNvSpPr>
          <p:nvPr>
            <p:ph type="body" sz="quarter" idx="12" hasCustomPrompt="1"/>
          </p:nvPr>
        </p:nvSpPr>
        <p:spPr>
          <a:xfrm>
            <a:off x="1224129" y="5450287"/>
            <a:ext cx="5715667" cy="478998"/>
          </a:xfrm>
          <a:prstGeom prst="rect">
            <a:avLst/>
          </a:prstGeom>
        </p:spPr>
        <p:txBody>
          <a:bodyPr vert="horz" anchor="ctr" anchorCtr="0"/>
          <a:lstStyle>
            <a:lvl1pPr marL="0" indent="0">
              <a:buNone/>
              <a:defRPr sz="2400" b="0" i="0" baseline="0">
                <a:solidFill>
                  <a:schemeClr val="tx2"/>
                </a:solidFill>
                <a:latin typeface="+mj-lt"/>
              </a:defRPr>
            </a:lvl1pPr>
          </a:lstStyle>
          <a:p>
            <a:pPr lvl="0"/>
            <a:r>
              <a:rPr lang="en-US" dirty="0" smtClean="0"/>
              <a:t>Click to add subtitle</a:t>
            </a:r>
            <a:endParaRPr lang="en-US" dirty="0"/>
          </a:p>
        </p:txBody>
      </p:sp>
    </p:spTree>
    <p:extLst>
      <p:ext uri="{BB962C8B-B14F-4D97-AF65-F5344CB8AC3E}">
        <p14:creationId xmlns:p14="http://schemas.microsoft.com/office/powerpoint/2010/main" val="353352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ntent - Tex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749493" y="243934"/>
            <a:ext cx="7647616" cy="1143000"/>
          </a:xfrm>
          <a:prstGeom prst="rect">
            <a:avLst/>
          </a:prstGeom>
        </p:spPr>
        <p:txBody>
          <a:bodyPr vert="horz" lIns="91440" tIns="45720" rIns="91440" bIns="45720" rtlCol="0" anchor="ctr">
            <a:noAutofit/>
          </a:bodyPr>
          <a:lstStyle>
            <a:lvl1pPr>
              <a:defRPr b="1"/>
            </a:lvl1pPr>
          </a:lstStyle>
          <a:p>
            <a:endParaRPr lang="en-US" dirty="0"/>
          </a:p>
        </p:txBody>
      </p:sp>
      <p:sp>
        <p:nvSpPr>
          <p:cNvPr id="9" name="Slide Number Placeholder 5"/>
          <p:cNvSpPr>
            <a:spLocks noGrp="1"/>
          </p:cNvSpPr>
          <p:nvPr>
            <p:ph type="sldNum" sz="quarter" idx="4"/>
          </p:nvPr>
        </p:nvSpPr>
        <p:spPr>
          <a:xfrm>
            <a:off x="8172706" y="6377941"/>
            <a:ext cx="528959" cy="365125"/>
          </a:xfrm>
          <a:prstGeom prst="rect">
            <a:avLst/>
          </a:prstGeom>
        </p:spPr>
        <p:txBody>
          <a:bodyPr vert="horz" lIns="91440" tIns="45720" rIns="91440" bIns="45720" rtlCol="0" anchor="ctr"/>
          <a:lstStyle>
            <a:lvl1pPr algn="r">
              <a:defRPr sz="1200">
                <a:solidFill>
                  <a:schemeClr val="bg1"/>
                </a:solidFill>
              </a:defRPr>
            </a:lvl1pPr>
          </a:lstStyle>
          <a:p>
            <a:fld id="{5D5447A0-53F5-A642-8614-F3F890D89D69}" type="slidenum">
              <a:rPr lang="en-US" smtClean="0"/>
              <a:pPr/>
              <a:t>‹#›</a:t>
            </a:fld>
            <a:endParaRPr lang="en-US" dirty="0"/>
          </a:p>
        </p:txBody>
      </p:sp>
      <p:sp>
        <p:nvSpPr>
          <p:cNvPr id="11" name="Text Placeholder 10"/>
          <p:cNvSpPr>
            <a:spLocks noGrp="1"/>
          </p:cNvSpPr>
          <p:nvPr>
            <p:ph type="body" sz="quarter" idx="10" hasCustomPrompt="1"/>
          </p:nvPr>
        </p:nvSpPr>
        <p:spPr>
          <a:xfrm>
            <a:off x="749493" y="1651000"/>
            <a:ext cx="7648382" cy="4594225"/>
          </a:xfrm>
          <a:prstGeom prst="rect">
            <a:avLst/>
          </a:prstGeom>
        </p:spPr>
        <p:txBody>
          <a:bodyPr vert="horz"/>
          <a:lstStyle>
            <a:lvl1pPr marL="0" indent="0">
              <a:buNone/>
              <a:defRPr sz="1800" baseline="0"/>
            </a:lvl1pPr>
          </a:lstStyle>
          <a:p>
            <a:pPr lvl="0"/>
            <a:r>
              <a:rPr lang="en-US" dirty="0" smtClean="0"/>
              <a:t>Content here</a:t>
            </a:r>
            <a:endParaRPr lang="en-US" dirty="0"/>
          </a:p>
        </p:txBody>
      </p:sp>
    </p:spTree>
    <p:extLst>
      <p:ext uri="{BB962C8B-B14F-4D97-AF65-F5344CB8AC3E}">
        <p14:creationId xmlns:p14="http://schemas.microsoft.com/office/powerpoint/2010/main" val="137154297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ntent - Bullets">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749493" y="243934"/>
            <a:ext cx="7647616" cy="1143000"/>
          </a:xfrm>
          <a:prstGeom prst="rect">
            <a:avLst/>
          </a:prstGeom>
        </p:spPr>
        <p:txBody>
          <a:bodyPr vert="horz" lIns="91440" tIns="45720" rIns="91440" bIns="45720" rtlCol="0" anchor="ctr">
            <a:noAutofit/>
          </a:bodyPr>
          <a:lstStyle>
            <a:lvl1pPr>
              <a:defRPr b="1"/>
            </a:lvl1pPr>
          </a:lstStyle>
          <a:p>
            <a:endParaRPr lang="en-US" dirty="0"/>
          </a:p>
        </p:txBody>
      </p:sp>
      <p:sp>
        <p:nvSpPr>
          <p:cNvPr id="5" name="Text Placeholder 4"/>
          <p:cNvSpPr>
            <a:spLocks noGrp="1"/>
          </p:cNvSpPr>
          <p:nvPr>
            <p:ph type="body" sz="quarter" idx="10"/>
          </p:nvPr>
        </p:nvSpPr>
        <p:spPr>
          <a:xfrm>
            <a:off x="749300" y="1668463"/>
            <a:ext cx="7648575" cy="4532312"/>
          </a:xfrm>
          <a:prstGeom prst="rect">
            <a:avLst/>
          </a:prstGeom>
        </p:spPr>
        <p:txBody>
          <a:bodyPr vert="horz"/>
          <a:lstStyle>
            <a:lvl1pPr marL="342900" indent="-342900">
              <a:buClr>
                <a:schemeClr val="tx2"/>
              </a:buClr>
              <a:buSzPct val="70000"/>
              <a:buFont typeface="Wingdings" charset="2"/>
              <a:buChar char="v"/>
              <a:defRPr sz="1800"/>
            </a:lvl1pPr>
            <a:lvl2pPr>
              <a:defRPr sz="1400"/>
            </a:lvl2pPr>
            <a:lvl3pPr>
              <a:defRPr sz="1400"/>
            </a:lvl3pPr>
            <a:lvl4pPr>
              <a:defRPr sz="1400"/>
            </a:lvl4pPr>
            <a:lvl5pPr>
              <a:defRPr sz="140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2" name="Slide Number Placeholder 5"/>
          <p:cNvSpPr>
            <a:spLocks noGrp="1"/>
          </p:cNvSpPr>
          <p:nvPr>
            <p:ph type="sldNum" sz="quarter" idx="4"/>
          </p:nvPr>
        </p:nvSpPr>
        <p:spPr>
          <a:xfrm>
            <a:off x="8172706" y="6377941"/>
            <a:ext cx="528959" cy="365125"/>
          </a:xfrm>
          <a:prstGeom prst="rect">
            <a:avLst/>
          </a:prstGeom>
        </p:spPr>
        <p:txBody>
          <a:bodyPr vert="horz" lIns="91440" tIns="45720" rIns="91440" bIns="45720" rtlCol="0" anchor="ctr"/>
          <a:lstStyle>
            <a:lvl1pPr algn="r">
              <a:defRPr sz="1200">
                <a:solidFill>
                  <a:schemeClr val="bg1"/>
                </a:solidFill>
              </a:defRPr>
            </a:lvl1pPr>
          </a:lstStyle>
          <a:p>
            <a:fld id="{5D5447A0-53F5-A642-8614-F3F890D89D69}" type="slidenum">
              <a:rPr lang="en-US" smtClean="0"/>
              <a:pPr/>
              <a:t>‹#›</a:t>
            </a:fld>
            <a:endParaRPr lang="en-US" dirty="0"/>
          </a:p>
        </p:txBody>
      </p:sp>
    </p:spTree>
    <p:extLst>
      <p:ext uri="{BB962C8B-B14F-4D97-AF65-F5344CB8AC3E}">
        <p14:creationId xmlns:p14="http://schemas.microsoft.com/office/powerpoint/2010/main" val="273673181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 Tex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749493" y="243934"/>
            <a:ext cx="7647616" cy="1143000"/>
          </a:xfrm>
          <a:prstGeom prst="rect">
            <a:avLst/>
          </a:prstGeom>
        </p:spPr>
        <p:txBody>
          <a:bodyPr vert="horz" lIns="91440" tIns="45720" rIns="91440" bIns="45720" rtlCol="0" anchor="ctr">
            <a:noAutofit/>
          </a:bodyPr>
          <a:lstStyle>
            <a:lvl1pPr>
              <a:defRPr b="1"/>
            </a:lvl1pPr>
          </a:lstStyle>
          <a:p>
            <a:endParaRPr lang="en-US" dirty="0"/>
          </a:p>
        </p:txBody>
      </p:sp>
      <p:sp>
        <p:nvSpPr>
          <p:cNvPr id="9" name="Slide Number Placeholder 5"/>
          <p:cNvSpPr>
            <a:spLocks noGrp="1"/>
          </p:cNvSpPr>
          <p:nvPr>
            <p:ph type="sldNum" sz="quarter" idx="4"/>
          </p:nvPr>
        </p:nvSpPr>
        <p:spPr>
          <a:xfrm>
            <a:off x="8172706" y="6377941"/>
            <a:ext cx="528959" cy="365125"/>
          </a:xfrm>
          <a:prstGeom prst="rect">
            <a:avLst/>
          </a:prstGeom>
        </p:spPr>
        <p:txBody>
          <a:bodyPr vert="horz" lIns="91440" tIns="45720" rIns="91440" bIns="45720" rtlCol="0" anchor="ctr"/>
          <a:lstStyle>
            <a:lvl1pPr algn="r">
              <a:defRPr sz="1200">
                <a:solidFill>
                  <a:schemeClr val="bg1"/>
                </a:solidFill>
              </a:defRPr>
            </a:lvl1pPr>
          </a:lstStyle>
          <a:p>
            <a:fld id="{5D5447A0-53F5-A642-8614-F3F890D89D69}" type="slidenum">
              <a:rPr lang="en-US" smtClean="0"/>
              <a:pPr/>
              <a:t>‹#›</a:t>
            </a:fld>
            <a:endParaRPr lang="en-US" dirty="0"/>
          </a:p>
        </p:txBody>
      </p:sp>
      <p:sp>
        <p:nvSpPr>
          <p:cNvPr id="11" name="Text Placeholder 10"/>
          <p:cNvSpPr>
            <a:spLocks noGrp="1"/>
          </p:cNvSpPr>
          <p:nvPr>
            <p:ph type="body" sz="quarter" idx="10" hasCustomPrompt="1"/>
          </p:nvPr>
        </p:nvSpPr>
        <p:spPr>
          <a:xfrm>
            <a:off x="749493" y="1651000"/>
            <a:ext cx="7648382" cy="4594225"/>
          </a:xfrm>
          <a:prstGeom prst="rect">
            <a:avLst/>
          </a:prstGeom>
        </p:spPr>
        <p:txBody>
          <a:bodyPr vert="horz"/>
          <a:lstStyle>
            <a:lvl1pPr marL="0" indent="0">
              <a:buNone/>
              <a:defRPr sz="1800" baseline="0"/>
            </a:lvl1pPr>
          </a:lstStyle>
          <a:p>
            <a:pPr lvl="0"/>
            <a:r>
              <a:rPr lang="en-US" dirty="0" smtClean="0"/>
              <a:t>Content here</a:t>
            </a:r>
            <a:endParaRPr lang="en-US" dirty="0"/>
          </a:p>
        </p:txBody>
      </p:sp>
    </p:spTree>
    <p:extLst>
      <p:ext uri="{BB962C8B-B14F-4D97-AF65-F5344CB8AC3E}">
        <p14:creationId xmlns:p14="http://schemas.microsoft.com/office/powerpoint/2010/main" val="261396512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slideLayout" Target="../slideLayouts/slideLayout7.xml"/><Relationship Id="rId5" Type="http://schemas.openxmlformats.org/officeDocument/2006/relationships/slideLayout" Target="../slideLayouts/slideLayout8.xml"/><Relationship Id="rId6" Type="http://schemas.openxmlformats.org/officeDocument/2006/relationships/theme" Target="../theme/theme2.xml"/><Relationship Id="rId7" Type="http://schemas.openxmlformats.org/officeDocument/2006/relationships/image" Target="../media/image2.jpg"/><Relationship Id="rId1" Type="http://schemas.openxmlformats.org/officeDocument/2006/relationships/slideLayout" Target="../slideLayouts/slideLayout4.xml"/><Relationship Id="rId2"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11" Type="http://schemas.openxmlformats.org/officeDocument/2006/relationships/theme" Target="../theme/theme3.xml"/><Relationship Id="rId12" Type="http://schemas.openxmlformats.org/officeDocument/2006/relationships/image" Target="../media/image3.jpg"/><Relationship Id="rId1" Type="http://schemas.openxmlformats.org/officeDocument/2006/relationships/slideLayout" Target="../slideLayouts/slideLayout9.xml"/><Relationship Id="rId2" Type="http://schemas.openxmlformats.org/officeDocument/2006/relationships/slideLayout" Target="../slideLayouts/slideLayout10.xml"/><Relationship Id="rId3" Type="http://schemas.openxmlformats.org/officeDocument/2006/relationships/slideLayout" Target="../slideLayouts/slideLayout11.xml"/><Relationship Id="rId4" Type="http://schemas.openxmlformats.org/officeDocument/2006/relationships/slideLayout" Target="../slideLayouts/slideLayout12.xml"/><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 Id="rId9" Type="http://schemas.openxmlformats.org/officeDocument/2006/relationships/slideLayout" Target="../slideLayouts/slideLayout17.xml"/><Relationship Id="rId10"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theme" Target="../theme/theme4.xml"/><Relationship Id="rId3"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5"/>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14847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7"/>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397012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81" r:id="rId4"/>
    <p:sldLayoutId id="2147483682" r:id="rId5"/>
  </p:sldLayoutIdLst>
  <p:hf hdr="0" ftr="0" dt="0"/>
  <p:txStyles>
    <p:titleStyle>
      <a:lvl1pPr algn="l" defTabSz="457200" rtl="0" eaLnBrk="1" latinLnBrk="0" hangingPunct="1">
        <a:spcBef>
          <a:spcPct val="0"/>
        </a:spcBef>
        <a:buNone/>
        <a:defRPr sz="3200" b="1" kern="1200" baseline="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41187333"/>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80" r:id="rId10"/>
  </p:sldLayoutIdLst>
  <p:hf hdr="0" ftr="0" dt="0"/>
  <p:txStyles>
    <p:titleStyle>
      <a:lvl1pPr algn="l" defTabSz="4572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7255625"/>
      </p:ext>
    </p:extLst>
  </p:cSld>
  <p:clrMap bg1="lt1" tx1="dk1" bg2="lt2" tx2="dk2" accent1="accent1" accent2="accent2" accent3="accent3" accent4="accent4" accent5="accent5" accent6="accent6" hlink="hlink" folHlink="folHlink"/>
  <p:sldLayoutIdLst>
    <p:sldLayoutId id="214748367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5.png"/><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US"/>
          </a:p>
        </p:txBody>
      </p:sp>
      <p:sp>
        <p:nvSpPr>
          <p:cNvPr id="3" name="Title 2"/>
          <p:cNvSpPr>
            <a:spLocks noGrp="1"/>
          </p:cNvSpPr>
          <p:nvPr>
            <p:ph type="title"/>
          </p:nvPr>
        </p:nvSpPr>
        <p:spPr>
          <a:xfrm>
            <a:off x="1203001" y="2023824"/>
            <a:ext cx="7297457" cy="1582715"/>
          </a:xfrm>
        </p:spPr>
        <p:txBody>
          <a:bodyPr/>
          <a:lstStyle/>
          <a:p>
            <a:r>
              <a:rPr lang="en-US" sz="3200" dirty="0" smtClean="0"/>
              <a:t>Public procurement of organic products</a:t>
            </a:r>
            <a:endParaRPr lang="en-US" sz="3200" dirty="0"/>
          </a:p>
        </p:txBody>
      </p:sp>
      <p:sp>
        <p:nvSpPr>
          <p:cNvPr id="4" name="Text Placeholder 3"/>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6974692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51150" y="3353278"/>
            <a:ext cx="6585747" cy="1443037"/>
          </a:xfrm>
        </p:spPr>
        <p:txBody>
          <a:bodyPr/>
          <a:lstStyle/>
          <a:p>
            <a:r>
              <a:rPr lang="en-US" dirty="0" smtClean="0"/>
              <a:t>Pitfalls and challenges of this form of support</a:t>
            </a:r>
            <a:endParaRPr lang="en-US" dirty="0"/>
          </a:p>
        </p:txBody>
      </p:sp>
    </p:spTree>
    <p:extLst>
      <p:ext uri="{BB962C8B-B14F-4D97-AF65-F5344CB8AC3E}">
        <p14:creationId xmlns:p14="http://schemas.microsoft.com/office/powerpoint/2010/main" val="3624472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a:t>
            </a:r>
            <a:endParaRPr lang="en-US" dirty="0"/>
          </a:p>
        </p:txBody>
      </p:sp>
      <p:sp>
        <p:nvSpPr>
          <p:cNvPr id="3" name="Slide Number Placeholder 2"/>
          <p:cNvSpPr>
            <a:spLocks noGrp="1"/>
          </p:cNvSpPr>
          <p:nvPr>
            <p:ph type="sldNum" sz="quarter" idx="4"/>
          </p:nvPr>
        </p:nvSpPr>
        <p:spPr/>
        <p:txBody>
          <a:bodyPr/>
          <a:lstStyle/>
          <a:p>
            <a:fld id="{5D5447A0-53F5-A642-8614-F3F890D89D69}" type="slidenum">
              <a:rPr lang="en-US" smtClean="0"/>
              <a:pPr/>
              <a:t>11</a:t>
            </a:fld>
            <a:endParaRPr lang="en-US" dirty="0"/>
          </a:p>
        </p:txBody>
      </p:sp>
      <p:sp>
        <p:nvSpPr>
          <p:cNvPr id="4" name="Text Placeholder 3"/>
          <p:cNvSpPr>
            <a:spLocks noGrp="1"/>
          </p:cNvSpPr>
          <p:nvPr>
            <p:ph type="body" sz="quarter" idx="10"/>
          </p:nvPr>
        </p:nvSpPr>
        <p:spPr>
          <a:xfrm>
            <a:off x="685993" y="1386934"/>
            <a:ext cx="7952172" cy="5178966"/>
          </a:xfrm>
        </p:spPr>
        <p:txBody>
          <a:bodyPr/>
          <a:lstStyle/>
          <a:p>
            <a:pPr marL="285750" indent="-285750">
              <a:spcBef>
                <a:spcPts val="0"/>
              </a:spcBef>
              <a:spcAft>
                <a:spcPts val="3000"/>
              </a:spcAft>
              <a:buFont typeface="Arial"/>
              <a:buChar char="•"/>
            </a:pPr>
            <a:r>
              <a:rPr lang="en-US" sz="1900" dirty="0" smtClean="0">
                <a:sym typeface="Wingdings"/>
              </a:rPr>
              <a:t>Capacity building for canteen staff &amp; catering companies is vital.</a:t>
            </a:r>
          </a:p>
          <a:p>
            <a:pPr marL="285750" indent="-285750">
              <a:spcBef>
                <a:spcPts val="0"/>
              </a:spcBef>
              <a:spcAft>
                <a:spcPts val="3000"/>
              </a:spcAft>
              <a:buFont typeface="Arial"/>
              <a:buChar char="•"/>
            </a:pPr>
            <a:r>
              <a:rPr lang="en-US" sz="1900" dirty="0" smtClean="0">
                <a:sym typeface="Wingdings"/>
              </a:rPr>
              <a:t>Need to organize the supply (local producers) to meet the demand of catering sector (≠ from retail demand). Can be combined with promoting OA around catchment areas, etc. </a:t>
            </a:r>
          </a:p>
          <a:p>
            <a:pPr marL="285750" indent="-285750">
              <a:spcBef>
                <a:spcPts val="0"/>
              </a:spcBef>
              <a:spcAft>
                <a:spcPts val="3000"/>
              </a:spcAft>
              <a:buFont typeface="Arial"/>
              <a:buChar char="•"/>
            </a:pPr>
            <a:r>
              <a:rPr lang="en-US" sz="1900" dirty="0" smtClean="0">
                <a:sym typeface="Wingdings"/>
              </a:rPr>
              <a:t>Give time for suppliers to adapt and increase volume: adopt an incremental approach (</a:t>
            </a:r>
            <a:r>
              <a:rPr lang="en-US" sz="1600" dirty="0" smtClean="0">
                <a:latin typeface="Wingdings"/>
                <a:ea typeface="Wingdings"/>
                <a:cs typeface="Wingdings"/>
              </a:rPr>
              <a:t></a:t>
            </a:r>
            <a:r>
              <a:rPr lang="en-US" sz="2000" dirty="0">
                <a:latin typeface="Wingdings"/>
                <a:ea typeface="Wingdings"/>
                <a:cs typeface="Wingdings"/>
              </a:rPr>
              <a:t> </a:t>
            </a:r>
            <a:r>
              <a:rPr lang="en-US" sz="2000" dirty="0" smtClean="0">
                <a:sym typeface="Wingdings"/>
              </a:rPr>
              <a:t>% of organic products every year).</a:t>
            </a:r>
          </a:p>
          <a:p>
            <a:pPr marL="285750" indent="-285750">
              <a:spcBef>
                <a:spcPts val="0"/>
              </a:spcBef>
              <a:spcAft>
                <a:spcPts val="3000"/>
              </a:spcAft>
              <a:buFont typeface="Arial"/>
              <a:buChar char="•"/>
            </a:pPr>
            <a:r>
              <a:rPr lang="en-US" sz="2000" dirty="0" smtClean="0">
                <a:sym typeface="Wingdings"/>
              </a:rPr>
              <a:t>Price increase can be mitigated by menu adjustments. With adequate information and efforts, cost increase can be kept at around 15%.</a:t>
            </a:r>
          </a:p>
          <a:p>
            <a:pPr marL="285750" indent="-285750">
              <a:spcBef>
                <a:spcPts val="0"/>
              </a:spcBef>
              <a:spcAft>
                <a:spcPts val="3000"/>
              </a:spcAft>
              <a:buFont typeface="Arial"/>
              <a:buChar char="•"/>
            </a:pPr>
            <a:r>
              <a:rPr lang="en-US" sz="2000" dirty="0" smtClean="0">
                <a:sym typeface="Wingdings"/>
              </a:rPr>
              <a:t>Tendering laws can be circumvented. </a:t>
            </a:r>
          </a:p>
          <a:p>
            <a:pPr marL="285750" indent="-285750">
              <a:spcBef>
                <a:spcPts val="0"/>
              </a:spcBef>
              <a:spcAft>
                <a:spcPts val="3000"/>
              </a:spcAft>
              <a:buFont typeface="Arial"/>
              <a:buChar char="•"/>
            </a:pPr>
            <a:endParaRPr lang="en-US" sz="2000" dirty="0" smtClean="0">
              <a:latin typeface="Wingdings"/>
              <a:ea typeface="Wingdings"/>
              <a:cs typeface="Wingdings"/>
            </a:endParaRPr>
          </a:p>
          <a:p>
            <a:pPr>
              <a:spcBef>
                <a:spcPts val="0"/>
              </a:spcBef>
              <a:spcAft>
                <a:spcPts val="3000"/>
              </a:spcAft>
            </a:pPr>
            <a:endParaRPr lang="en-US" sz="1900" dirty="0" smtClean="0">
              <a:sym typeface="Wingdings"/>
            </a:endParaRPr>
          </a:p>
          <a:p>
            <a:pPr marL="285750" indent="-285750">
              <a:spcBef>
                <a:spcPts val="0"/>
              </a:spcBef>
              <a:spcAft>
                <a:spcPts val="3000"/>
              </a:spcAft>
              <a:buFont typeface="Arial"/>
              <a:buChar char="•"/>
            </a:pPr>
            <a:endParaRPr lang="en-US" sz="1900" dirty="0" smtClean="0"/>
          </a:p>
          <a:p>
            <a:pPr lvl="1" indent="0">
              <a:spcBef>
                <a:spcPts val="0"/>
              </a:spcBef>
              <a:spcAft>
                <a:spcPts val="3000"/>
              </a:spcAft>
              <a:buNone/>
            </a:pPr>
            <a:endParaRPr lang="en-US" sz="1800" dirty="0" smtClean="0"/>
          </a:p>
          <a:p>
            <a:pPr marL="285750" indent="-285750">
              <a:spcBef>
                <a:spcPts val="0"/>
              </a:spcBef>
              <a:spcAft>
                <a:spcPts val="3000"/>
              </a:spcAft>
              <a:buFont typeface="Arial"/>
              <a:buChar char="•"/>
            </a:pPr>
            <a:endParaRPr lang="en-US" sz="1900" dirty="0" smtClean="0"/>
          </a:p>
        </p:txBody>
      </p:sp>
    </p:spTree>
    <p:extLst>
      <p:ext uri="{BB962C8B-B14F-4D97-AF65-F5344CB8AC3E}">
        <p14:creationId xmlns:p14="http://schemas.microsoft.com/office/powerpoint/2010/main" val="42777183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 for your attention!</a:t>
            </a:r>
            <a:endParaRPr lang="en-US" dirty="0"/>
          </a:p>
        </p:txBody>
      </p:sp>
      <p:sp>
        <p:nvSpPr>
          <p:cNvPr id="3" name="Subtitle 2"/>
          <p:cNvSpPr>
            <a:spLocks noGrp="1"/>
          </p:cNvSpPr>
          <p:nvPr>
            <p:ph type="subTitle" idx="1"/>
          </p:nvPr>
        </p:nvSpPr>
        <p:spPr/>
        <p:txBody>
          <a:bodyPr/>
          <a:lstStyle/>
          <a:p>
            <a:endParaRPr lang="en-US" dirty="0"/>
          </a:p>
        </p:txBody>
      </p:sp>
      <p:sp>
        <p:nvSpPr>
          <p:cNvPr id="4" name="Text Placeholder 3"/>
          <p:cNvSpPr>
            <a:spLocks noGrp="1"/>
          </p:cNvSpPr>
          <p:nvPr>
            <p:ph type="body" sz="quarter" idx="10"/>
          </p:nvPr>
        </p:nvSpPr>
        <p:spPr/>
        <p:txBody>
          <a:bodyPr/>
          <a:lstStyle/>
          <a:p>
            <a:r>
              <a:rPr lang="en-US" sz="1600" dirty="0" smtClean="0"/>
              <a:t>Complete policy toolkit available at </a:t>
            </a:r>
            <a:r>
              <a:rPr lang="en-US" sz="1600" dirty="0" err="1" smtClean="0"/>
              <a:t>www.ifoam.bio</a:t>
            </a:r>
            <a:endParaRPr lang="en-US" sz="1600" dirty="0"/>
          </a:p>
        </p:txBody>
      </p:sp>
    </p:spTree>
    <p:extLst>
      <p:ext uri="{BB962C8B-B14F-4D97-AF65-F5344CB8AC3E}">
        <p14:creationId xmlns:p14="http://schemas.microsoft.com/office/powerpoint/2010/main" val="37625004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51150" y="3353278"/>
            <a:ext cx="7054650" cy="1443037"/>
          </a:xfrm>
        </p:spPr>
        <p:txBody>
          <a:bodyPr/>
          <a:lstStyle/>
          <a:p>
            <a:r>
              <a:rPr lang="en-US" dirty="0" smtClean="0"/>
              <a:t>Political justification for organic public procurement</a:t>
            </a:r>
            <a:endParaRPr lang="en-US" dirty="0"/>
          </a:p>
        </p:txBody>
      </p:sp>
    </p:spTree>
    <p:extLst>
      <p:ext uri="{BB962C8B-B14F-4D97-AF65-F5344CB8AC3E}">
        <p14:creationId xmlns:p14="http://schemas.microsoft.com/office/powerpoint/2010/main" val="40977159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492" y="243934"/>
            <a:ext cx="7823007" cy="1143000"/>
          </a:xfrm>
        </p:spPr>
        <p:txBody>
          <a:bodyPr/>
          <a:lstStyle/>
          <a:p>
            <a:r>
              <a:rPr lang="en-US" dirty="0" smtClean="0"/>
              <a:t>Importance of public catering</a:t>
            </a:r>
            <a:endParaRPr lang="en-US" dirty="0"/>
          </a:p>
        </p:txBody>
      </p:sp>
      <p:sp>
        <p:nvSpPr>
          <p:cNvPr id="3" name="Slide Number Placeholder 2"/>
          <p:cNvSpPr>
            <a:spLocks noGrp="1"/>
          </p:cNvSpPr>
          <p:nvPr>
            <p:ph type="sldNum" sz="quarter" idx="4"/>
          </p:nvPr>
        </p:nvSpPr>
        <p:spPr/>
        <p:txBody>
          <a:bodyPr/>
          <a:lstStyle/>
          <a:p>
            <a:fld id="{5D5447A0-53F5-A642-8614-F3F890D89D69}" type="slidenum">
              <a:rPr lang="en-US" smtClean="0"/>
              <a:pPr/>
              <a:t>3</a:t>
            </a:fld>
            <a:endParaRPr lang="en-US" dirty="0"/>
          </a:p>
        </p:txBody>
      </p:sp>
      <p:sp>
        <p:nvSpPr>
          <p:cNvPr id="4" name="Text Placeholder 3"/>
          <p:cNvSpPr>
            <a:spLocks noGrp="1"/>
          </p:cNvSpPr>
          <p:nvPr>
            <p:ph type="body" sz="quarter" idx="10"/>
          </p:nvPr>
        </p:nvSpPr>
        <p:spPr>
          <a:xfrm>
            <a:off x="609600" y="1651000"/>
            <a:ext cx="7962899" cy="5207000"/>
          </a:xfrm>
        </p:spPr>
        <p:txBody>
          <a:bodyPr/>
          <a:lstStyle/>
          <a:p>
            <a:pPr marL="285750" indent="-285750">
              <a:spcBef>
                <a:spcPts val="0"/>
              </a:spcBef>
              <a:spcAft>
                <a:spcPts val="2400"/>
              </a:spcAft>
              <a:buFont typeface="Arial"/>
              <a:buChar char="•"/>
            </a:pPr>
            <a:r>
              <a:rPr lang="en-US" sz="1900" dirty="0" smtClean="0"/>
              <a:t>In modern economies, catering sector is 30% of the total food consumption.</a:t>
            </a:r>
          </a:p>
          <a:p>
            <a:pPr marL="285750" indent="-285750">
              <a:spcBef>
                <a:spcPts val="0"/>
              </a:spcBef>
              <a:spcAft>
                <a:spcPts val="2400"/>
              </a:spcAft>
              <a:buFont typeface="Arial"/>
              <a:buChar char="•"/>
            </a:pPr>
            <a:r>
              <a:rPr lang="en-US" sz="1900" dirty="0" smtClean="0"/>
              <a:t>Catering managed by the public sector is a significant part, e.g. canteens of schools, hospitals, care homes, universities, government buildings, etc.</a:t>
            </a:r>
          </a:p>
          <a:p>
            <a:pPr marL="285750" indent="-285750">
              <a:spcBef>
                <a:spcPts val="0"/>
              </a:spcBef>
              <a:spcAft>
                <a:spcPts val="2400"/>
              </a:spcAft>
              <a:buFont typeface="Arial"/>
              <a:buChar char="•"/>
            </a:pPr>
            <a:r>
              <a:rPr lang="en-US" sz="1900" dirty="0" smtClean="0"/>
              <a:t>Offering organic food in canteens is a powerful way to raise awareness, it can an be combined with educational activities.</a:t>
            </a:r>
          </a:p>
          <a:p>
            <a:pPr marL="285750" indent="-285750">
              <a:spcBef>
                <a:spcPts val="0"/>
              </a:spcBef>
              <a:spcAft>
                <a:spcPts val="2400"/>
              </a:spcAft>
              <a:buFont typeface="Arial"/>
              <a:buChar char="•"/>
            </a:pPr>
            <a:r>
              <a:rPr lang="en-US" sz="1900" dirty="0" smtClean="0"/>
              <a:t>Allows access to organic food for all, including poor children.</a:t>
            </a:r>
          </a:p>
          <a:p>
            <a:pPr marL="285750" indent="-285750">
              <a:spcBef>
                <a:spcPts val="0"/>
              </a:spcBef>
              <a:spcAft>
                <a:spcPts val="2400"/>
              </a:spcAft>
              <a:buFont typeface="Arial"/>
              <a:buChar char="•"/>
            </a:pPr>
            <a:r>
              <a:rPr lang="en-US" sz="1900" dirty="0" smtClean="0"/>
              <a:t>Organic public procurement is a investment in environmental and socio-economic benefits.</a:t>
            </a:r>
          </a:p>
          <a:p>
            <a:pPr marL="285750" indent="-285750">
              <a:spcBef>
                <a:spcPts val="0"/>
              </a:spcBef>
              <a:spcAft>
                <a:spcPts val="2400"/>
              </a:spcAft>
              <a:buFont typeface="Arial"/>
              <a:buChar char="•"/>
            </a:pPr>
            <a:endParaRPr lang="en-US" sz="1900" dirty="0" smtClean="0"/>
          </a:p>
          <a:p>
            <a:pPr marL="285750" indent="-285750">
              <a:spcBef>
                <a:spcPts val="0"/>
              </a:spcBef>
              <a:spcAft>
                <a:spcPts val="2400"/>
              </a:spcAft>
              <a:buFont typeface="Arial"/>
              <a:buChar char="•"/>
            </a:pPr>
            <a:endParaRPr lang="en-US" sz="1900" dirty="0" smtClean="0"/>
          </a:p>
          <a:p>
            <a:pPr marL="285750" indent="-285750">
              <a:spcBef>
                <a:spcPts val="0"/>
              </a:spcBef>
              <a:spcAft>
                <a:spcPts val="2400"/>
              </a:spcAft>
              <a:buFont typeface="Arial"/>
              <a:buChar char="•"/>
            </a:pPr>
            <a:endParaRPr lang="en-US" sz="1900" dirty="0" smtClean="0"/>
          </a:p>
          <a:p>
            <a:pPr marL="285750" indent="-285750">
              <a:spcBef>
                <a:spcPts val="0"/>
              </a:spcBef>
              <a:spcAft>
                <a:spcPts val="2400"/>
              </a:spcAft>
              <a:buFont typeface="Arial"/>
              <a:buChar char="•"/>
            </a:pPr>
            <a:endParaRPr lang="en-US" sz="1900" dirty="0" smtClean="0"/>
          </a:p>
          <a:p>
            <a:pPr marL="285750" indent="-285750">
              <a:spcBef>
                <a:spcPts val="0"/>
              </a:spcBef>
              <a:spcAft>
                <a:spcPts val="2400"/>
              </a:spcAft>
              <a:buFont typeface="Arial"/>
              <a:buChar char="•"/>
            </a:pPr>
            <a:endParaRPr lang="en-US" sz="1900" dirty="0" smtClean="0"/>
          </a:p>
          <a:p>
            <a:pPr>
              <a:spcBef>
                <a:spcPts val="0"/>
              </a:spcBef>
              <a:spcAft>
                <a:spcPts val="2400"/>
              </a:spcAft>
            </a:pPr>
            <a:endParaRPr lang="en-US" sz="1900" dirty="0" smtClean="0"/>
          </a:p>
          <a:p>
            <a:pPr>
              <a:spcBef>
                <a:spcPts val="0"/>
              </a:spcBef>
              <a:spcAft>
                <a:spcPts val="2400"/>
              </a:spcAft>
            </a:pPr>
            <a:endParaRPr lang="en-US" sz="1900" dirty="0"/>
          </a:p>
        </p:txBody>
      </p:sp>
    </p:spTree>
    <p:extLst>
      <p:ext uri="{BB962C8B-B14F-4D97-AF65-F5344CB8AC3E}">
        <p14:creationId xmlns:p14="http://schemas.microsoft.com/office/powerpoint/2010/main" val="28429795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51150" y="3353278"/>
            <a:ext cx="7118150" cy="1443037"/>
          </a:xfrm>
        </p:spPr>
        <p:txBody>
          <a:bodyPr/>
          <a:lstStyle/>
          <a:p>
            <a:r>
              <a:rPr lang="en-US" dirty="0" smtClean="0"/>
              <a:t>Possible ways to implement organic public procurement</a:t>
            </a:r>
            <a:endParaRPr lang="en-US" dirty="0"/>
          </a:p>
        </p:txBody>
      </p:sp>
    </p:spTree>
    <p:extLst>
      <p:ext uri="{BB962C8B-B14F-4D97-AF65-F5344CB8AC3E}">
        <p14:creationId xmlns:p14="http://schemas.microsoft.com/office/powerpoint/2010/main" val="13810782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492" y="243934"/>
            <a:ext cx="7632508" cy="1143000"/>
          </a:xfrm>
        </p:spPr>
        <p:txBody>
          <a:bodyPr/>
          <a:lstStyle/>
          <a:p>
            <a:r>
              <a:rPr lang="en-US" dirty="0" smtClean="0"/>
              <a:t>Organic public procurement</a:t>
            </a:r>
            <a:endParaRPr lang="en-US" dirty="0"/>
          </a:p>
        </p:txBody>
      </p:sp>
      <p:sp>
        <p:nvSpPr>
          <p:cNvPr id="3" name="Slide Number Placeholder 2"/>
          <p:cNvSpPr>
            <a:spLocks noGrp="1"/>
          </p:cNvSpPr>
          <p:nvPr>
            <p:ph type="sldNum" sz="quarter" idx="4"/>
          </p:nvPr>
        </p:nvSpPr>
        <p:spPr/>
        <p:txBody>
          <a:bodyPr/>
          <a:lstStyle/>
          <a:p>
            <a:fld id="{5D5447A0-53F5-A642-8614-F3F890D89D69}" type="slidenum">
              <a:rPr lang="en-US" smtClean="0"/>
              <a:pPr/>
              <a:t>5</a:t>
            </a:fld>
            <a:endParaRPr lang="en-US" dirty="0"/>
          </a:p>
        </p:txBody>
      </p:sp>
      <p:sp>
        <p:nvSpPr>
          <p:cNvPr id="4" name="Text Placeholder 3"/>
          <p:cNvSpPr>
            <a:spLocks noGrp="1"/>
          </p:cNvSpPr>
          <p:nvPr>
            <p:ph type="body" sz="quarter" idx="10"/>
          </p:nvPr>
        </p:nvSpPr>
        <p:spPr>
          <a:xfrm>
            <a:off x="533400" y="1574800"/>
            <a:ext cx="8168265" cy="4889500"/>
          </a:xfrm>
        </p:spPr>
        <p:txBody>
          <a:bodyPr/>
          <a:lstStyle/>
          <a:p>
            <a:pPr marL="342900" indent="-342900">
              <a:spcBef>
                <a:spcPts val="0"/>
              </a:spcBef>
              <a:spcAft>
                <a:spcPts val="1800"/>
              </a:spcAft>
              <a:buFont typeface="Arial"/>
              <a:buChar char="•"/>
            </a:pPr>
            <a:r>
              <a:rPr lang="en-US" dirty="0" smtClean="0"/>
              <a:t>Decision to source organic products can take place at various levels from individual canteens to municipality, region or state level.</a:t>
            </a:r>
          </a:p>
          <a:p>
            <a:pPr marL="342900" indent="-342900">
              <a:spcBef>
                <a:spcPts val="0"/>
              </a:spcBef>
              <a:spcAft>
                <a:spcPts val="1800"/>
              </a:spcAft>
              <a:buFont typeface="Arial"/>
              <a:buChar char="•"/>
            </a:pPr>
            <a:r>
              <a:rPr lang="en-US" sz="1800" dirty="0" smtClean="0"/>
              <a:t>First target are usually kindergartens and school meals (children more vulnerable to pesticide residues).</a:t>
            </a:r>
          </a:p>
          <a:p>
            <a:pPr marL="342900" indent="-342900">
              <a:spcBef>
                <a:spcPts val="0"/>
              </a:spcBef>
              <a:spcAft>
                <a:spcPts val="1800"/>
              </a:spcAft>
              <a:buFont typeface="Arial"/>
              <a:buChar char="•"/>
            </a:pPr>
            <a:r>
              <a:rPr lang="en-US" dirty="0" smtClean="0"/>
              <a:t>If public canteen catering is outsourced to a private company, call for tender needs to include requirements on percentage of organic ingredients/menus expected.</a:t>
            </a:r>
          </a:p>
          <a:p>
            <a:pPr marL="342900" indent="-342900">
              <a:spcBef>
                <a:spcPts val="0"/>
              </a:spcBef>
              <a:spcAft>
                <a:spcPts val="1800"/>
              </a:spcAft>
              <a:buFont typeface="Arial"/>
              <a:buChar char="•"/>
            </a:pPr>
            <a:r>
              <a:rPr lang="en-US" dirty="0" smtClean="0"/>
              <a:t>National/regional/municipal policy can be constraining in nature (mandate minimum amount of organic food in all canteens) or incentivizing in nature (financial support/rewards for canteens who achieve certain percentages, or recognition reward).</a:t>
            </a:r>
          </a:p>
          <a:p>
            <a:pPr marL="342900" indent="-342900">
              <a:spcBef>
                <a:spcPts val="0"/>
              </a:spcBef>
              <a:spcAft>
                <a:spcPts val="1800"/>
              </a:spcAft>
              <a:buFont typeface="Arial"/>
              <a:buChar char="•"/>
            </a:pPr>
            <a:r>
              <a:rPr lang="en-US" sz="1800" dirty="0" smtClean="0"/>
              <a:t>Often combined with sourcing local products (local &amp; organic).</a:t>
            </a:r>
          </a:p>
          <a:p>
            <a:pPr marL="342900" indent="-342900">
              <a:spcBef>
                <a:spcPts val="0"/>
              </a:spcBef>
              <a:spcAft>
                <a:spcPts val="1800"/>
              </a:spcAft>
              <a:buFont typeface="Arial"/>
              <a:buChar char="•"/>
            </a:pPr>
            <a:endParaRPr lang="en-US" sz="1800" dirty="0" smtClean="0"/>
          </a:p>
          <a:p>
            <a:pPr marL="342900" indent="-342900">
              <a:spcBef>
                <a:spcPts val="0"/>
              </a:spcBef>
              <a:spcAft>
                <a:spcPts val="1800"/>
              </a:spcAft>
              <a:buFont typeface="Arial"/>
              <a:buChar char="•"/>
            </a:pPr>
            <a:endParaRPr lang="en-US" sz="1800" dirty="0" smtClean="0"/>
          </a:p>
          <a:p>
            <a:pPr marL="1028700" lvl="1">
              <a:spcBef>
                <a:spcPts val="0"/>
              </a:spcBef>
              <a:spcAft>
                <a:spcPts val="1800"/>
              </a:spcAft>
              <a:buFontTx/>
              <a:buChar char="-"/>
            </a:pPr>
            <a:endParaRPr lang="en-US" sz="1800" dirty="0" smtClean="0"/>
          </a:p>
          <a:p>
            <a:pPr marL="1028700" lvl="1">
              <a:spcBef>
                <a:spcPts val="0"/>
              </a:spcBef>
              <a:spcAft>
                <a:spcPts val="1800"/>
              </a:spcAft>
              <a:buFontTx/>
              <a:buChar char="-"/>
            </a:pPr>
            <a:endParaRPr lang="en-US" sz="1800" dirty="0" smtClean="0"/>
          </a:p>
          <a:p>
            <a:pPr marL="342900" indent="-342900">
              <a:spcBef>
                <a:spcPts val="0"/>
              </a:spcBef>
              <a:spcAft>
                <a:spcPts val="1800"/>
              </a:spcAft>
              <a:buFont typeface="Arial"/>
              <a:buChar char="•"/>
            </a:pPr>
            <a:endParaRPr lang="en-US" dirty="0"/>
          </a:p>
        </p:txBody>
      </p:sp>
    </p:spTree>
    <p:extLst>
      <p:ext uri="{BB962C8B-B14F-4D97-AF65-F5344CB8AC3E}">
        <p14:creationId xmlns:p14="http://schemas.microsoft.com/office/powerpoint/2010/main" val="17159949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51150" y="3353278"/>
            <a:ext cx="6585747" cy="1443037"/>
          </a:xfrm>
        </p:spPr>
        <p:txBody>
          <a:bodyPr/>
          <a:lstStyle/>
          <a:p>
            <a:r>
              <a:rPr lang="en-US" dirty="0" smtClean="0"/>
              <a:t>Country examples</a:t>
            </a:r>
            <a:endParaRPr lang="en-US" dirty="0"/>
          </a:p>
        </p:txBody>
      </p:sp>
    </p:spTree>
    <p:extLst>
      <p:ext uri="{BB962C8B-B14F-4D97-AF65-F5344CB8AC3E}">
        <p14:creationId xmlns:p14="http://schemas.microsoft.com/office/powerpoint/2010/main" val="31142606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Denmark</a:t>
            </a:r>
            <a:endParaRPr lang="en-US" dirty="0"/>
          </a:p>
        </p:txBody>
      </p:sp>
      <p:sp>
        <p:nvSpPr>
          <p:cNvPr id="5" name="Slide Number Placeholder 4"/>
          <p:cNvSpPr>
            <a:spLocks noGrp="1"/>
          </p:cNvSpPr>
          <p:nvPr>
            <p:ph type="sldNum" sz="quarter" idx="4"/>
          </p:nvPr>
        </p:nvSpPr>
        <p:spPr/>
        <p:txBody>
          <a:bodyPr/>
          <a:lstStyle/>
          <a:p>
            <a:fld id="{5D5447A0-53F5-A642-8614-F3F890D89D69}" type="slidenum">
              <a:rPr lang="en-US" smtClean="0"/>
              <a:pPr/>
              <a:t>7</a:t>
            </a:fld>
            <a:endParaRPr lang="en-US" dirty="0"/>
          </a:p>
        </p:txBody>
      </p:sp>
      <p:sp>
        <p:nvSpPr>
          <p:cNvPr id="6" name="Text Placeholder 5"/>
          <p:cNvSpPr>
            <a:spLocks noGrp="1"/>
          </p:cNvSpPr>
          <p:nvPr>
            <p:ph type="body" sz="quarter" idx="10"/>
          </p:nvPr>
        </p:nvSpPr>
        <p:spPr>
          <a:xfrm>
            <a:off x="748727" y="1485900"/>
            <a:ext cx="7648382" cy="4594225"/>
          </a:xfrm>
        </p:spPr>
        <p:txBody>
          <a:bodyPr/>
          <a:lstStyle/>
          <a:p>
            <a:pPr marL="285750" indent="-285750">
              <a:buFont typeface="Arial"/>
              <a:buChar char="•"/>
            </a:pPr>
            <a:r>
              <a:rPr lang="en-US" sz="1900" dirty="0"/>
              <a:t>Copenhagen managed to </a:t>
            </a:r>
            <a:r>
              <a:rPr lang="en-US" sz="1900" dirty="0" smtClean="0"/>
              <a:t>serve </a:t>
            </a:r>
            <a:r>
              <a:rPr lang="en-US" sz="1900" dirty="0"/>
              <a:t>in its public canteens (20,000 meals/day</a:t>
            </a:r>
            <a:r>
              <a:rPr lang="en-US" sz="1900" dirty="0" smtClean="0"/>
              <a:t>) </a:t>
            </a:r>
            <a:r>
              <a:rPr lang="en-US" sz="1900" dirty="0"/>
              <a:t>75% of organic food in 2012 and 90% in 2015, without increasing the meal prices. </a:t>
            </a:r>
          </a:p>
          <a:p>
            <a:pPr marL="285750" indent="-285750">
              <a:buFont typeface="Arial"/>
              <a:buChar char="•"/>
            </a:pPr>
            <a:endParaRPr lang="en-US" sz="1900" dirty="0"/>
          </a:p>
          <a:p>
            <a:pPr marL="285750" indent="-285750">
              <a:buFont typeface="Arial"/>
              <a:buChar char="•"/>
            </a:pPr>
            <a:r>
              <a:rPr lang="en-US" sz="1900" dirty="0"/>
              <a:t>This is in an overall national </a:t>
            </a:r>
            <a:r>
              <a:rPr lang="en-US" sz="1900" dirty="0" smtClean="0"/>
              <a:t>effort, as the </a:t>
            </a:r>
            <a:r>
              <a:rPr lang="en-US" sz="1900" dirty="0"/>
              <a:t>government set a goal of 60% organic in all public kitchens by 2020. Almost </a:t>
            </a:r>
            <a:r>
              <a:rPr lang="en-US" sz="1900" dirty="0" smtClean="0"/>
              <a:t>EUR 8 </a:t>
            </a:r>
            <a:r>
              <a:rPr lang="en-US" sz="1900" dirty="0"/>
              <a:t>million </a:t>
            </a:r>
            <a:r>
              <a:rPr lang="en-US" sz="1900" dirty="0" smtClean="0"/>
              <a:t>allocated </a:t>
            </a:r>
            <a:r>
              <a:rPr lang="en-US" sz="1900" dirty="0"/>
              <a:t>to help this transition under the organic action plan for the period 2015-2018.</a:t>
            </a:r>
          </a:p>
        </p:txBody>
      </p:sp>
      <p:pic>
        <p:nvPicPr>
          <p:cNvPr id="7" name="Picture 6"/>
          <p:cNvPicPr>
            <a:picLocks noChangeAspect="1"/>
          </p:cNvPicPr>
          <p:nvPr/>
        </p:nvPicPr>
        <p:blipFill>
          <a:blip r:embed="rId2"/>
          <a:stretch>
            <a:fillRect/>
          </a:stretch>
        </p:blipFill>
        <p:spPr>
          <a:xfrm>
            <a:off x="4698999" y="4263204"/>
            <a:ext cx="3063343" cy="2270478"/>
          </a:xfrm>
          <a:prstGeom prst="rect">
            <a:avLst/>
          </a:prstGeom>
        </p:spPr>
      </p:pic>
      <p:pic>
        <p:nvPicPr>
          <p:cNvPr id="8" name="Picture 7"/>
          <p:cNvPicPr>
            <a:picLocks noChangeAspect="1"/>
          </p:cNvPicPr>
          <p:nvPr/>
        </p:nvPicPr>
        <p:blipFill>
          <a:blip r:embed="rId3"/>
          <a:stretch>
            <a:fillRect/>
          </a:stretch>
        </p:blipFill>
        <p:spPr>
          <a:xfrm>
            <a:off x="1003300" y="4263204"/>
            <a:ext cx="3027304" cy="2270478"/>
          </a:xfrm>
          <a:prstGeom prst="rect">
            <a:avLst/>
          </a:prstGeom>
        </p:spPr>
      </p:pic>
    </p:spTree>
    <p:extLst>
      <p:ext uri="{BB962C8B-B14F-4D97-AF65-F5344CB8AC3E}">
        <p14:creationId xmlns:p14="http://schemas.microsoft.com/office/powerpoint/2010/main" val="42263307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a:cs typeface="Arial"/>
              </a:rPr>
              <a:t>Brazil</a:t>
            </a:r>
            <a:endParaRPr lang="en-US" dirty="0"/>
          </a:p>
        </p:txBody>
      </p:sp>
      <p:sp>
        <p:nvSpPr>
          <p:cNvPr id="4" name="Slide Number Placeholder 3"/>
          <p:cNvSpPr>
            <a:spLocks noGrp="1"/>
          </p:cNvSpPr>
          <p:nvPr>
            <p:ph type="sldNum" sz="quarter" idx="4"/>
          </p:nvPr>
        </p:nvSpPr>
        <p:spPr/>
        <p:txBody>
          <a:bodyPr/>
          <a:lstStyle/>
          <a:p>
            <a:fld id="{5D5447A0-53F5-A642-8614-F3F890D89D69}" type="slidenum">
              <a:rPr lang="en-US" smtClean="0"/>
              <a:pPr/>
              <a:t>8</a:t>
            </a:fld>
            <a:endParaRPr lang="en-US" dirty="0"/>
          </a:p>
        </p:txBody>
      </p:sp>
      <p:sp>
        <p:nvSpPr>
          <p:cNvPr id="3" name="Text Placeholder 2"/>
          <p:cNvSpPr>
            <a:spLocks noGrp="1"/>
          </p:cNvSpPr>
          <p:nvPr>
            <p:ph type="body" sz="quarter" idx="10"/>
          </p:nvPr>
        </p:nvSpPr>
        <p:spPr>
          <a:xfrm>
            <a:off x="749493" y="1511300"/>
            <a:ext cx="7648382" cy="4594225"/>
          </a:xfrm>
        </p:spPr>
        <p:txBody>
          <a:bodyPr/>
          <a:lstStyle/>
          <a:p>
            <a:r>
              <a:rPr lang="en-US" sz="1900" dirty="0"/>
              <a:t>I</a:t>
            </a:r>
            <a:r>
              <a:rPr lang="en-US" sz="1900" dirty="0" smtClean="0"/>
              <a:t>n </a:t>
            </a:r>
            <a:r>
              <a:rPr lang="en-US" sz="1900" dirty="0"/>
              <a:t>2009, the National School Feeding Program (PNAE) sets an objective to purchase at least 30% of the products for school meals from local family farmers, prioritizing organic foods, </a:t>
            </a:r>
            <a:r>
              <a:rPr lang="en-US" sz="1900" dirty="0" smtClean="0"/>
              <a:t>purchasing </a:t>
            </a:r>
            <a:r>
              <a:rPr lang="en-US" sz="1900" dirty="0" smtClean="0"/>
              <a:t>at up to a 30</a:t>
            </a:r>
            <a:r>
              <a:rPr lang="en-US" sz="1900" dirty="0"/>
              <a:t>% price premium. </a:t>
            </a:r>
            <a:endParaRPr lang="en-US" sz="1900" dirty="0" smtClean="0"/>
          </a:p>
          <a:p>
            <a:r>
              <a:rPr lang="en-US" sz="1900" dirty="0" smtClean="0"/>
              <a:t>The </a:t>
            </a:r>
            <a:r>
              <a:rPr lang="en-US" sz="1900" dirty="0"/>
              <a:t>program feeds 47 million students each day in Brazilian public schools. </a:t>
            </a:r>
            <a:endParaRPr lang="en-US" sz="1900" dirty="0" smtClean="0"/>
          </a:p>
          <a:p>
            <a:pPr marL="0" indent="0">
              <a:buNone/>
            </a:pPr>
            <a:endParaRPr lang="en-US" sz="1900" dirty="0"/>
          </a:p>
          <a:p>
            <a:endParaRPr lang="en-US" sz="1900" dirty="0"/>
          </a:p>
          <a:p>
            <a:pPr lvl="2"/>
            <a:endParaRPr lang="en-US" sz="1900" dirty="0"/>
          </a:p>
          <a:p>
            <a:endParaRPr lang="en-US" sz="1900" dirty="0"/>
          </a:p>
        </p:txBody>
      </p:sp>
      <p:pic>
        <p:nvPicPr>
          <p:cNvPr id="5" name="Picture 4" descr="organic meal Sao Paul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300" y="3585795"/>
            <a:ext cx="4425104" cy="2951629"/>
          </a:xfrm>
          <a:prstGeom prst="rect">
            <a:avLst/>
          </a:prstGeom>
        </p:spPr>
      </p:pic>
      <p:sp>
        <p:nvSpPr>
          <p:cNvPr id="7" name="TextBox 6"/>
          <p:cNvSpPr txBox="1"/>
          <p:nvPr/>
        </p:nvSpPr>
        <p:spPr>
          <a:xfrm>
            <a:off x="5346700" y="3479800"/>
            <a:ext cx="3505200" cy="2062103"/>
          </a:xfrm>
          <a:prstGeom prst="rect">
            <a:avLst/>
          </a:prstGeom>
          <a:noFill/>
        </p:spPr>
        <p:txBody>
          <a:bodyPr wrap="square" rtlCol="0">
            <a:spAutoFit/>
          </a:bodyPr>
          <a:lstStyle/>
          <a:p>
            <a:endParaRPr lang="en-US" sz="1600" dirty="0"/>
          </a:p>
          <a:p>
            <a:r>
              <a:rPr lang="en-US" sz="1600" b="1" dirty="0"/>
              <a:t>The city of </a:t>
            </a:r>
            <a:r>
              <a:rPr lang="pt-PT" sz="1600" b="1" dirty="0" smtClean="0"/>
              <a:t>São Paulo </a:t>
            </a:r>
            <a:r>
              <a:rPr lang="en-US" sz="1600" b="1" dirty="0" smtClean="0"/>
              <a:t>(</a:t>
            </a:r>
            <a:r>
              <a:rPr lang="en-US" sz="1600" b="1" dirty="0"/>
              <a:t>12 million inhabitants) passed a decree in 2016 setting a target that by 2026, 100% of the 2 million school meals offered in the city every </a:t>
            </a:r>
            <a:r>
              <a:rPr lang="en-US" sz="1600" b="1" dirty="0" smtClean="0"/>
              <a:t>day should </a:t>
            </a:r>
            <a:r>
              <a:rPr lang="en-US" sz="1600" b="1" dirty="0"/>
              <a:t>be organic. </a:t>
            </a:r>
          </a:p>
          <a:p>
            <a:endParaRPr lang="en-US" sz="1600" dirty="0"/>
          </a:p>
        </p:txBody>
      </p:sp>
    </p:spTree>
    <p:extLst>
      <p:ext uri="{BB962C8B-B14F-4D97-AF65-F5344CB8AC3E}">
        <p14:creationId xmlns:p14="http://schemas.microsoft.com/office/powerpoint/2010/main" val="19579505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examples</a:t>
            </a:r>
            <a:endParaRPr lang="en-US" dirty="0"/>
          </a:p>
        </p:txBody>
      </p:sp>
      <p:sp>
        <p:nvSpPr>
          <p:cNvPr id="3" name="Text Placeholder 2"/>
          <p:cNvSpPr>
            <a:spLocks noGrp="1"/>
          </p:cNvSpPr>
          <p:nvPr>
            <p:ph type="body" sz="quarter" idx="10"/>
          </p:nvPr>
        </p:nvSpPr>
        <p:spPr>
          <a:xfrm>
            <a:off x="748534" y="2176463"/>
            <a:ext cx="7648575" cy="4021137"/>
          </a:xfrm>
        </p:spPr>
        <p:txBody>
          <a:bodyPr/>
          <a:lstStyle/>
          <a:p>
            <a:pPr>
              <a:spcBef>
                <a:spcPts val="0"/>
              </a:spcBef>
              <a:spcAft>
                <a:spcPts val="1800"/>
              </a:spcAft>
            </a:pPr>
            <a:r>
              <a:rPr lang="en-US" dirty="0" smtClean="0"/>
              <a:t>Paris: objective of 50% organic food 						      by 2020 in public canteens (30 million meals a year).</a:t>
            </a:r>
          </a:p>
          <a:p>
            <a:pPr>
              <a:spcBef>
                <a:spcPts val="0"/>
              </a:spcBef>
              <a:spcAft>
                <a:spcPts val="1800"/>
              </a:spcAft>
            </a:pPr>
            <a:r>
              <a:rPr lang="en-US" dirty="0" smtClean="0"/>
              <a:t>Region of Emilia-Romagna in Italy: 70% organic food in its public canteens.</a:t>
            </a:r>
          </a:p>
          <a:p>
            <a:pPr>
              <a:spcBef>
                <a:spcPts val="0"/>
              </a:spcBef>
              <a:spcAft>
                <a:spcPts val="1800"/>
              </a:spcAft>
            </a:pPr>
            <a:r>
              <a:rPr lang="en-US" dirty="0" smtClean="0"/>
              <a:t>Several smaller municipalities in France and Italy have achieved 100% organic food in their canteens.</a:t>
            </a:r>
          </a:p>
          <a:p>
            <a:pPr>
              <a:spcBef>
                <a:spcPts val="0"/>
              </a:spcBef>
              <a:spcAft>
                <a:spcPts val="1800"/>
              </a:spcAft>
            </a:pPr>
            <a:r>
              <a:rPr lang="en-US" dirty="0" smtClean="0"/>
              <a:t>Ministry of Agriculture in the Netherlands: 100% organic in its catering in 2007.</a:t>
            </a:r>
          </a:p>
          <a:p>
            <a:pPr>
              <a:spcBef>
                <a:spcPts val="0"/>
              </a:spcBef>
              <a:spcAft>
                <a:spcPts val="1800"/>
              </a:spcAft>
            </a:pPr>
            <a:r>
              <a:rPr lang="en-US" dirty="0" smtClean="0"/>
              <a:t>New Taipei (Taiwan): organic school lunch policy requiring that students must have at least 1 organic lunch each week, with planned increases as supply increases.</a:t>
            </a:r>
          </a:p>
          <a:p>
            <a:pPr>
              <a:spcBef>
                <a:spcPts val="0"/>
              </a:spcBef>
              <a:spcAft>
                <a:spcPts val="1800"/>
              </a:spcAft>
            </a:pPr>
            <a:endParaRPr lang="en-US" dirty="0"/>
          </a:p>
        </p:txBody>
      </p:sp>
      <p:sp>
        <p:nvSpPr>
          <p:cNvPr id="4" name="Slide Number Placeholder 3"/>
          <p:cNvSpPr>
            <a:spLocks noGrp="1"/>
          </p:cNvSpPr>
          <p:nvPr>
            <p:ph type="sldNum" sz="quarter" idx="4"/>
          </p:nvPr>
        </p:nvSpPr>
        <p:spPr/>
        <p:txBody>
          <a:bodyPr/>
          <a:lstStyle/>
          <a:p>
            <a:fld id="{5D5447A0-53F5-A642-8614-F3F890D89D69}" type="slidenum">
              <a:rPr lang="en-US" smtClean="0"/>
              <a:pPr/>
              <a:t>9</a:t>
            </a:fld>
            <a:endParaRPr lang="en-US" dirty="0"/>
          </a:p>
        </p:txBody>
      </p:sp>
      <p:pic>
        <p:nvPicPr>
          <p:cNvPr id="5" name="Picture 4"/>
          <p:cNvPicPr>
            <a:picLocks noChangeAspect="1"/>
          </p:cNvPicPr>
          <p:nvPr/>
        </p:nvPicPr>
        <p:blipFill>
          <a:blip r:embed="rId3"/>
          <a:stretch>
            <a:fillRect/>
          </a:stretch>
        </p:blipFill>
        <p:spPr>
          <a:xfrm>
            <a:off x="5521961" y="406400"/>
            <a:ext cx="3340806" cy="1870851"/>
          </a:xfrm>
          <a:prstGeom prst="rect">
            <a:avLst/>
          </a:prstGeom>
        </p:spPr>
      </p:pic>
    </p:spTree>
    <p:extLst>
      <p:ext uri="{BB962C8B-B14F-4D97-AF65-F5344CB8AC3E}">
        <p14:creationId xmlns:p14="http://schemas.microsoft.com/office/powerpoint/2010/main" val="1759449550"/>
      </p:ext>
    </p:extLst>
  </p:cSld>
  <p:clrMapOvr>
    <a:masterClrMapping/>
  </p:clrMapOvr>
  <p:timing>
    <p:tnLst>
      <p:par>
        <p:cTn id="1" dur="indefinite" restart="never" nodeType="tmRoot"/>
      </p:par>
    </p:tnLst>
  </p:timing>
</p:sld>
</file>

<file path=ppt/theme/theme1.xml><?xml version="1.0" encoding="utf-8"?>
<a:theme xmlns:a="http://schemas.openxmlformats.org/drawingml/2006/main" name="PolicyToolkit_PPT_4-3Ratio_TEMPLATE">
  <a:themeElements>
    <a:clrScheme name="Custom 2">
      <a:dk1>
        <a:srgbClr val="203150"/>
      </a:dk1>
      <a:lt1>
        <a:sysClr val="window" lastClr="FFFFFF"/>
      </a:lt1>
      <a:dk2>
        <a:srgbClr val="687097"/>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ection Title">
  <a:themeElements>
    <a:clrScheme name="Custom 2">
      <a:dk1>
        <a:srgbClr val="203150"/>
      </a:dk1>
      <a:lt1>
        <a:sysClr val="window" lastClr="FFFFFF"/>
      </a:lt1>
      <a:dk2>
        <a:srgbClr val="687097"/>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ontent">
  <a:themeElements>
    <a:clrScheme name="Custom 2">
      <a:dk1>
        <a:srgbClr val="203150"/>
      </a:dk1>
      <a:lt1>
        <a:sysClr val="window" lastClr="FFFFFF"/>
      </a:lt1>
      <a:dk2>
        <a:srgbClr val="687097"/>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ank you slide">
  <a:themeElements>
    <a:clrScheme name="Custom 2">
      <a:dk1>
        <a:srgbClr val="203150"/>
      </a:dk1>
      <a:lt1>
        <a:sysClr val="window" lastClr="FFFFFF"/>
      </a:lt1>
      <a:dk2>
        <a:srgbClr val="687097"/>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PolicyToolkit_PPT_4-3Ratio_TEMPLATE.potx</Template>
  <TotalTime>1121</TotalTime>
  <Words>827</Words>
  <Application>Microsoft Macintosh PowerPoint</Application>
  <PresentationFormat>On-screen Show (4:3)</PresentationFormat>
  <Paragraphs>70</Paragraphs>
  <Slides>12</Slides>
  <Notes>4</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12</vt:i4>
      </vt:variant>
    </vt:vector>
  </HeadingPairs>
  <TitlesOfParts>
    <vt:vector size="20" baseType="lpstr">
      <vt:lpstr>Calibri</vt:lpstr>
      <vt:lpstr>Century Gothic</vt:lpstr>
      <vt:lpstr>Wingdings</vt:lpstr>
      <vt:lpstr>Arial</vt:lpstr>
      <vt:lpstr>PolicyToolkit_PPT_4-3Ratio_TEMPLATE</vt:lpstr>
      <vt:lpstr>Section Title</vt:lpstr>
      <vt:lpstr>Content</vt:lpstr>
      <vt:lpstr>Thank you slide</vt:lpstr>
      <vt:lpstr>Public procurement of organic products</vt:lpstr>
      <vt:lpstr>PowerPoint Presentation</vt:lpstr>
      <vt:lpstr>Importance of public catering</vt:lpstr>
      <vt:lpstr>PowerPoint Presentation</vt:lpstr>
      <vt:lpstr>Organic public procurement</vt:lpstr>
      <vt:lpstr>PowerPoint Presentation</vt:lpstr>
      <vt:lpstr>Denmark</vt:lpstr>
      <vt:lpstr>Brazil</vt:lpstr>
      <vt:lpstr>Other examples</vt:lpstr>
      <vt:lpstr>PowerPoint Presentation</vt:lpstr>
      <vt:lpstr>Lessons learned</vt:lpstr>
      <vt:lpstr>Thank you for your attention!</vt:lpstr>
    </vt:vector>
  </TitlesOfParts>
  <Company>IFOAM e.V.</Company>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 German</dc:creator>
  <cp:lastModifiedBy>Microsoft Office User</cp:lastModifiedBy>
  <cp:revision>117</cp:revision>
  <dcterms:created xsi:type="dcterms:W3CDTF">2017-03-17T11:12:10Z</dcterms:created>
  <dcterms:modified xsi:type="dcterms:W3CDTF">2017-09-05T13:35:21Z</dcterms:modified>
</cp:coreProperties>
</file>