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4" r:id="rId2"/>
    <p:sldMasterId id="2147483668" r:id="rId3"/>
    <p:sldMasterId id="2147483678" r:id="rId4"/>
  </p:sldMasterIdLst>
  <p:notesMasterIdLst>
    <p:notesMasterId r:id="rId16"/>
  </p:notesMasterIdLst>
  <p:sldIdLst>
    <p:sldId id="262" r:id="rId5"/>
    <p:sldId id="257" r:id="rId6"/>
    <p:sldId id="259" r:id="rId7"/>
    <p:sldId id="267" r:id="rId8"/>
    <p:sldId id="268" r:id="rId9"/>
    <p:sldId id="270" r:id="rId10"/>
    <p:sldId id="308" r:id="rId11"/>
    <p:sldId id="312" r:id="rId12"/>
    <p:sldId id="303" r:id="rId13"/>
    <p:sldId id="304" r:id="rId14"/>
    <p:sldId id="26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89910" autoAdjust="0"/>
  </p:normalViewPr>
  <p:slideViewPr>
    <p:cSldViewPr snapToGrid="0" snapToObjects="1">
      <p:cViewPr>
        <p:scale>
          <a:sx n="100" d="100"/>
          <a:sy n="100" d="100"/>
        </p:scale>
        <p:origin x="1424"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B50F56-056B-3D46-BB1E-09D00B7A7B0F}" type="datetimeFigureOut">
              <a:rPr lang="en-US" smtClean="0"/>
              <a:t>9/12/17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418986-2758-0148-8401-B030045C1D49}" type="slidenum">
              <a:rPr lang="en-US" smtClean="0"/>
              <a:t>‹#›</a:t>
            </a:fld>
            <a:endParaRPr lang="en-US"/>
          </a:p>
        </p:txBody>
      </p:sp>
    </p:spTree>
    <p:extLst>
      <p:ext uri="{BB962C8B-B14F-4D97-AF65-F5344CB8AC3E}">
        <p14:creationId xmlns:p14="http://schemas.microsoft.com/office/powerpoint/2010/main" val="42589990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8986-2758-0148-8401-B030045C1D49}" type="slidenum">
              <a:rPr lang="en-US" smtClean="0"/>
              <a:t>3</a:t>
            </a:fld>
            <a:endParaRPr lang="en-US"/>
          </a:p>
        </p:txBody>
      </p:sp>
    </p:spTree>
    <p:extLst>
      <p:ext uri="{BB962C8B-B14F-4D97-AF65-F5344CB8AC3E}">
        <p14:creationId xmlns:p14="http://schemas.microsoft.com/office/powerpoint/2010/main" val="2726857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Travel costs and booth space is very expensive for small companies starting off in the organic export business, and giving them support to attend an international organic trade fair (with or without a booth) can be a very good way to enable them to make initial business contacts abroad, as well as get a sense of the demand and trends in this sector.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F418986-2758-0148-8401-B030045C1D49}" type="slidenum">
              <a:rPr lang="en-US" smtClean="0"/>
              <a:t>5</a:t>
            </a:fld>
            <a:endParaRPr lang="en-US"/>
          </a:p>
        </p:txBody>
      </p:sp>
    </p:spTree>
    <p:extLst>
      <p:ext uri="{BB962C8B-B14F-4D97-AF65-F5344CB8AC3E}">
        <p14:creationId xmlns:p14="http://schemas.microsoft.com/office/powerpoint/2010/main" val="2726857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8986-2758-0148-8401-B030045C1D49}" type="slidenum">
              <a:rPr lang="en-US" smtClean="0"/>
              <a:t>8</a:t>
            </a:fld>
            <a:endParaRPr lang="en-US"/>
          </a:p>
        </p:txBody>
      </p:sp>
    </p:spTree>
    <p:extLst>
      <p:ext uri="{BB962C8B-B14F-4D97-AF65-F5344CB8AC3E}">
        <p14:creationId xmlns:p14="http://schemas.microsoft.com/office/powerpoint/2010/main" val="2682859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F418986-2758-0148-8401-B030045C1D49}" type="slidenum">
              <a:rPr lang="en-US" smtClean="0"/>
              <a:t>10</a:t>
            </a:fld>
            <a:endParaRPr lang="en-US"/>
          </a:p>
        </p:txBody>
      </p:sp>
    </p:spTree>
    <p:extLst>
      <p:ext uri="{BB962C8B-B14F-4D97-AF65-F5344CB8AC3E}">
        <p14:creationId xmlns:p14="http://schemas.microsoft.com/office/powerpoint/2010/main" val="2726857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with subtitle">
    <p:spTree>
      <p:nvGrpSpPr>
        <p:cNvPr id="1" name=""/>
        <p:cNvGrpSpPr/>
        <p:nvPr/>
      </p:nvGrpSpPr>
      <p:grpSpPr>
        <a:xfrm>
          <a:off x="0" y="0"/>
          <a:ext cx="0" cy="0"/>
          <a:chOff x="0" y="0"/>
          <a:chExt cx="0" cy="0"/>
        </a:xfrm>
      </p:grpSpPr>
      <p:cxnSp>
        <p:nvCxnSpPr>
          <p:cNvPr id="15" name="Straight Connector 14"/>
          <p:cNvCxnSpPr/>
          <p:nvPr userDrawn="1"/>
        </p:nvCxnSpPr>
        <p:spPr>
          <a:xfrm>
            <a:off x="1293068" y="4696190"/>
            <a:ext cx="2066411"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Text Placeholder 3"/>
          <p:cNvSpPr>
            <a:spLocks noGrp="1"/>
          </p:cNvSpPr>
          <p:nvPr>
            <p:ph type="body" sz="quarter" idx="12"/>
          </p:nvPr>
        </p:nvSpPr>
        <p:spPr>
          <a:xfrm>
            <a:off x="1203002" y="3749855"/>
            <a:ext cx="5043233" cy="477252"/>
          </a:xfrm>
          <a:prstGeom prst="rect">
            <a:avLst/>
          </a:prstGeom>
        </p:spPr>
        <p:txBody>
          <a:bodyPr vert="horz" anchor="ctr" anchorCtr="0"/>
          <a:lstStyle>
            <a:lvl1pPr marL="0" indent="0">
              <a:buNone/>
              <a:defRPr sz="2000" b="0">
                <a:solidFill>
                  <a:schemeClr val="tx2"/>
                </a:solidFill>
              </a:defRPr>
            </a:lvl1pPr>
            <a:lvl2pPr marL="457200" indent="0">
              <a:buNone/>
              <a:defRPr/>
            </a:lvl2pPr>
            <a:lvl5pPr marL="1828800" indent="0" algn="l">
              <a:buNone/>
              <a:defRPr/>
            </a:lvl5pPr>
          </a:lstStyle>
          <a:p>
            <a:pPr lvl="0"/>
            <a:r>
              <a:rPr lang="de-DE" smtClean="0"/>
              <a:t>Click to edit Master text styles</a:t>
            </a:r>
          </a:p>
        </p:txBody>
      </p:sp>
      <p:sp>
        <p:nvSpPr>
          <p:cNvPr id="9" name="Title 4"/>
          <p:cNvSpPr>
            <a:spLocks noGrp="1"/>
          </p:cNvSpPr>
          <p:nvPr>
            <p:ph type="title"/>
          </p:nvPr>
        </p:nvSpPr>
        <p:spPr>
          <a:xfrm>
            <a:off x="1203002" y="2023824"/>
            <a:ext cx="5629585" cy="1582715"/>
          </a:xfrm>
          <a:prstGeom prst="rect">
            <a:avLst/>
          </a:prstGeom>
        </p:spPr>
        <p:txBody>
          <a:bodyPr vert="horz" anchor="ctr" anchorCtr="0"/>
          <a:lstStyle>
            <a:lvl1pPr algn="l">
              <a:defRPr sz="3600" b="1"/>
            </a:lvl1pPr>
          </a:lstStyle>
          <a:p>
            <a:r>
              <a:rPr lang="de-DE" smtClean="0"/>
              <a:t>Click to edit Master title style</a:t>
            </a:r>
            <a:endParaRPr lang="en-US" dirty="0"/>
          </a:p>
        </p:txBody>
      </p:sp>
      <p:sp>
        <p:nvSpPr>
          <p:cNvPr id="10" name="Text Placeholder 12"/>
          <p:cNvSpPr>
            <a:spLocks noGrp="1"/>
          </p:cNvSpPr>
          <p:nvPr>
            <p:ph type="body" sz="quarter" idx="11" hasCustomPrompt="1"/>
          </p:nvPr>
        </p:nvSpPr>
        <p:spPr>
          <a:xfrm>
            <a:off x="1203002" y="5324748"/>
            <a:ext cx="3558125" cy="433699"/>
          </a:xfrm>
          <a:prstGeom prst="rect">
            <a:avLst/>
          </a:prstGeom>
        </p:spPr>
        <p:txBody>
          <a:bodyPr vert="horz" anchor="ctr" anchorCtr="0"/>
          <a:lstStyle>
            <a:lvl1pPr marL="0" indent="0">
              <a:buNone/>
              <a:defRPr sz="1200" baseline="0"/>
            </a:lvl1pPr>
          </a:lstStyle>
          <a:p>
            <a:pPr lvl="0"/>
            <a:r>
              <a:rPr lang="en-US" dirty="0" smtClean="0"/>
              <a:t>Name | Location</a:t>
            </a:r>
            <a:endParaRPr lang="en-US" dirty="0"/>
          </a:p>
        </p:txBody>
      </p:sp>
    </p:spTree>
    <p:extLst>
      <p:ext uri="{BB962C8B-B14F-4D97-AF65-F5344CB8AC3E}">
        <p14:creationId xmlns:p14="http://schemas.microsoft.com/office/powerpoint/2010/main" val="3119437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 Bullets">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49493" y="243934"/>
            <a:ext cx="7647616" cy="1143000"/>
          </a:xfrm>
          <a:prstGeom prst="rect">
            <a:avLst/>
          </a:prstGeom>
        </p:spPr>
        <p:txBody>
          <a:bodyPr vert="horz" lIns="91440" tIns="45720" rIns="91440" bIns="45720" rtlCol="0" anchor="ctr">
            <a:noAutofit/>
          </a:bodyPr>
          <a:lstStyle>
            <a:lvl1pPr>
              <a:defRPr b="1"/>
            </a:lvl1pPr>
          </a:lstStyle>
          <a:p>
            <a:endParaRPr lang="en-US" dirty="0"/>
          </a:p>
        </p:txBody>
      </p:sp>
      <p:sp>
        <p:nvSpPr>
          <p:cNvPr id="5" name="Text Placeholder 4"/>
          <p:cNvSpPr>
            <a:spLocks noGrp="1"/>
          </p:cNvSpPr>
          <p:nvPr>
            <p:ph type="body" sz="quarter" idx="10"/>
          </p:nvPr>
        </p:nvSpPr>
        <p:spPr>
          <a:xfrm>
            <a:off x="749300" y="1668463"/>
            <a:ext cx="7648575" cy="4532312"/>
          </a:xfrm>
          <a:prstGeom prst="rect">
            <a:avLst/>
          </a:prstGeom>
        </p:spPr>
        <p:txBody>
          <a:bodyPr vert="horz"/>
          <a:lstStyle>
            <a:lvl1pPr marL="342900" indent="-342900">
              <a:buClr>
                <a:schemeClr val="tx2"/>
              </a:buClr>
              <a:buSzPct val="70000"/>
              <a:buFont typeface="Wingdings" charset="2"/>
              <a:buChar char="v"/>
              <a:defRPr sz="1800"/>
            </a:lvl1pPr>
            <a:lvl2pPr>
              <a:defRPr sz="1400"/>
            </a:lvl2pPr>
            <a:lvl3pPr>
              <a:defRPr sz="1400"/>
            </a:lvl3pPr>
            <a:lvl4pPr>
              <a:defRPr sz="1400"/>
            </a:lvl4pPr>
            <a:lvl5pPr>
              <a:defRPr sz="1400"/>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12"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Tree>
    <p:extLst>
      <p:ext uri="{BB962C8B-B14F-4D97-AF65-F5344CB8AC3E}">
        <p14:creationId xmlns:p14="http://schemas.microsoft.com/office/powerpoint/2010/main" val="355478895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 Pictur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49493" y="243934"/>
            <a:ext cx="7647616" cy="1143000"/>
          </a:xfrm>
          <a:prstGeom prst="rect">
            <a:avLst/>
          </a:prstGeom>
        </p:spPr>
        <p:txBody>
          <a:bodyPr vert="horz" lIns="91440" tIns="45720" rIns="91440" bIns="45720" rtlCol="0" anchor="ctr">
            <a:noAutofit/>
          </a:bodyPr>
          <a:lstStyle>
            <a:lvl1pPr>
              <a:defRPr b="1"/>
            </a:lvl1pPr>
          </a:lstStyle>
          <a:p>
            <a:endParaRPr lang="en-US" dirty="0"/>
          </a:p>
        </p:txBody>
      </p:sp>
      <p:sp>
        <p:nvSpPr>
          <p:cNvPr id="6" name="Media Placeholder 5"/>
          <p:cNvSpPr>
            <a:spLocks noGrp="1"/>
          </p:cNvSpPr>
          <p:nvPr>
            <p:ph type="media" sz="quarter" idx="10" hasCustomPrompt="1"/>
          </p:nvPr>
        </p:nvSpPr>
        <p:spPr>
          <a:xfrm>
            <a:off x="749300" y="1724025"/>
            <a:ext cx="7648575" cy="4078000"/>
          </a:xfrm>
          <a:prstGeom prst="rect">
            <a:avLst/>
          </a:prstGeom>
        </p:spPr>
        <p:txBody>
          <a:bodyPr vert="horz"/>
          <a:lstStyle/>
          <a:p>
            <a:r>
              <a:rPr lang="en-US" dirty="0" smtClean="0"/>
              <a:t>Picture</a:t>
            </a:r>
            <a:endParaRPr lang="en-US" dirty="0"/>
          </a:p>
        </p:txBody>
      </p:sp>
      <p:sp>
        <p:nvSpPr>
          <p:cNvPr id="10" name="Text Placeholder 9"/>
          <p:cNvSpPr>
            <a:spLocks noGrp="1"/>
          </p:cNvSpPr>
          <p:nvPr>
            <p:ph type="body" sz="quarter" idx="11" hasCustomPrompt="1"/>
          </p:nvPr>
        </p:nvSpPr>
        <p:spPr>
          <a:xfrm>
            <a:off x="749300" y="5926138"/>
            <a:ext cx="7194550" cy="560387"/>
          </a:xfrm>
          <a:prstGeom prst="rect">
            <a:avLst/>
          </a:prstGeom>
        </p:spPr>
        <p:txBody>
          <a:bodyPr vert="horz" anchor="t" anchorCtr="0"/>
          <a:lstStyle>
            <a:lvl1pPr marL="0" indent="0">
              <a:buNone/>
              <a:defRPr sz="1200"/>
            </a:lvl1pPr>
          </a:lstStyle>
          <a:p>
            <a:pPr lvl="0"/>
            <a:r>
              <a:rPr lang="en-US" sz="1200" dirty="0" smtClean="0"/>
              <a:t>Caption / content here</a:t>
            </a:r>
            <a:endParaRPr lang="en-US" dirty="0"/>
          </a:p>
        </p:txBody>
      </p:sp>
      <p:sp>
        <p:nvSpPr>
          <p:cNvPr id="12"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Tree>
    <p:extLst>
      <p:ext uri="{BB962C8B-B14F-4D97-AF65-F5344CB8AC3E}">
        <p14:creationId xmlns:p14="http://schemas.microsoft.com/office/powerpoint/2010/main" val="200447033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 Picture + Tex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49493" y="243934"/>
            <a:ext cx="7647616" cy="1143000"/>
          </a:xfrm>
          <a:prstGeom prst="rect">
            <a:avLst/>
          </a:prstGeom>
        </p:spPr>
        <p:txBody>
          <a:bodyPr vert="horz" lIns="91440" tIns="45720" rIns="91440" bIns="45720" rtlCol="0" anchor="ctr">
            <a:noAutofit/>
          </a:bodyPr>
          <a:lstStyle>
            <a:lvl1pPr>
              <a:defRPr sz="2400" b="1"/>
            </a:lvl1pPr>
          </a:lstStyle>
          <a:p>
            <a:endParaRPr lang="en-US" dirty="0"/>
          </a:p>
        </p:txBody>
      </p:sp>
      <p:sp>
        <p:nvSpPr>
          <p:cNvPr id="6" name="Media Placeholder 5"/>
          <p:cNvSpPr>
            <a:spLocks noGrp="1"/>
          </p:cNvSpPr>
          <p:nvPr>
            <p:ph type="media" sz="quarter" idx="10" hasCustomPrompt="1"/>
          </p:nvPr>
        </p:nvSpPr>
        <p:spPr>
          <a:xfrm>
            <a:off x="749300" y="1724025"/>
            <a:ext cx="2475614" cy="4078000"/>
          </a:xfrm>
          <a:prstGeom prst="rect">
            <a:avLst/>
          </a:prstGeom>
        </p:spPr>
        <p:txBody>
          <a:bodyPr vert="horz"/>
          <a:lstStyle/>
          <a:p>
            <a:r>
              <a:rPr lang="en-US" dirty="0" smtClean="0"/>
              <a:t>Picture</a:t>
            </a:r>
            <a:endParaRPr lang="en-US" dirty="0"/>
          </a:p>
        </p:txBody>
      </p:sp>
      <p:sp>
        <p:nvSpPr>
          <p:cNvPr id="8" name="Text Placeholder 9"/>
          <p:cNvSpPr>
            <a:spLocks noGrp="1"/>
          </p:cNvSpPr>
          <p:nvPr>
            <p:ph type="body" sz="quarter" idx="12"/>
          </p:nvPr>
        </p:nvSpPr>
        <p:spPr>
          <a:xfrm>
            <a:off x="3349428" y="1724025"/>
            <a:ext cx="5047681" cy="4078000"/>
          </a:xfrm>
          <a:prstGeom prst="rect">
            <a:avLst/>
          </a:prstGeom>
        </p:spPr>
        <p:txBody>
          <a:bodyPr vert="horz" anchor="t" anchorCtr="0"/>
          <a:lstStyle>
            <a:lvl1pPr marL="0" indent="0">
              <a:buNone/>
              <a:defRPr sz="1200"/>
            </a:lvl1pPr>
          </a:lstStyle>
          <a:p>
            <a:pPr lvl="0"/>
            <a:endParaRPr lang="en-US" dirty="0"/>
          </a:p>
        </p:txBody>
      </p:sp>
      <p:sp>
        <p:nvSpPr>
          <p:cNvPr id="12"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Tree>
    <p:extLst>
      <p:ext uri="{BB962C8B-B14F-4D97-AF65-F5344CB8AC3E}">
        <p14:creationId xmlns:p14="http://schemas.microsoft.com/office/powerpoint/2010/main" val="139934699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 Picture lef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49493" y="243934"/>
            <a:ext cx="7647616" cy="1143000"/>
          </a:xfrm>
          <a:prstGeom prst="rect">
            <a:avLst/>
          </a:prstGeom>
        </p:spPr>
        <p:txBody>
          <a:bodyPr vert="horz" lIns="91440" tIns="45720" rIns="91440" bIns="45720" rtlCol="0" anchor="ctr">
            <a:noAutofit/>
          </a:bodyPr>
          <a:lstStyle>
            <a:lvl1pPr>
              <a:defRPr sz="2400" b="1"/>
            </a:lvl1pPr>
          </a:lstStyle>
          <a:p>
            <a:endParaRPr lang="en-US" dirty="0"/>
          </a:p>
        </p:txBody>
      </p:sp>
      <p:sp>
        <p:nvSpPr>
          <p:cNvPr id="6" name="Media Placeholder 5"/>
          <p:cNvSpPr>
            <a:spLocks noGrp="1"/>
          </p:cNvSpPr>
          <p:nvPr>
            <p:ph type="media" sz="quarter" idx="10" hasCustomPrompt="1"/>
          </p:nvPr>
        </p:nvSpPr>
        <p:spPr>
          <a:xfrm>
            <a:off x="749299" y="1724025"/>
            <a:ext cx="5339437" cy="4078000"/>
          </a:xfrm>
          <a:prstGeom prst="rect">
            <a:avLst/>
          </a:prstGeom>
        </p:spPr>
        <p:txBody>
          <a:bodyPr vert="horz"/>
          <a:lstStyle/>
          <a:p>
            <a:r>
              <a:rPr lang="en-US" dirty="0" smtClean="0"/>
              <a:t>Picture</a:t>
            </a:r>
            <a:endParaRPr lang="en-US" dirty="0"/>
          </a:p>
        </p:txBody>
      </p:sp>
      <p:sp>
        <p:nvSpPr>
          <p:cNvPr id="8" name="Text Placeholder 9"/>
          <p:cNvSpPr>
            <a:spLocks noGrp="1"/>
          </p:cNvSpPr>
          <p:nvPr>
            <p:ph type="body" sz="quarter" idx="12"/>
          </p:nvPr>
        </p:nvSpPr>
        <p:spPr>
          <a:xfrm>
            <a:off x="6194574" y="1724025"/>
            <a:ext cx="2202535" cy="4078000"/>
          </a:xfrm>
          <a:prstGeom prst="rect">
            <a:avLst/>
          </a:prstGeom>
        </p:spPr>
        <p:txBody>
          <a:bodyPr vert="horz" anchor="t" anchorCtr="0"/>
          <a:lstStyle>
            <a:lvl1pPr marL="0" indent="0">
              <a:buNone/>
              <a:defRPr sz="1200"/>
            </a:lvl1pPr>
          </a:lstStyle>
          <a:p>
            <a:pPr lvl="0"/>
            <a:endParaRPr lang="en-US" dirty="0"/>
          </a:p>
        </p:txBody>
      </p:sp>
      <p:sp>
        <p:nvSpPr>
          <p:cNvPr id="11"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Tree>
    <p:extLst>
      <p:ext uri="{BB962C8B-B14F-4D97-AF65-F5344CB8AC3E}">
        <p14:creationId xmlns:p14="http://schemas.microsoft.com/office/powerpoint/2010/main" val="424818425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 Picture righ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49493" y="243934"/>
            <a:ext cx="7647616" cy="1143000"/>
          </a:xfrm>
          <a:prstGeom prst="rect">
            <a:avLst/>
          </a:prstGeom>
        </p:spPr>
        <p:txBody>
          <a:bodyPr vert="horz" lIns="91440" tIns="45720" rIns="91440" bIns="45720" rtlCol="0" anchor="ctr">
            <a:noAutofit/>
          </a:bodyPr>
          <a:lstStyle>
            <a:lvl1pPr>
              <a:defRPr sz="2400" b="1"/>
            </a:lvl1pPr>
          </a:lstStyle>
          <a:p>
            <a:endParaRPr lang="en-US" dirty="0"/>
          </a:p>
        </p:txBody>
      </p:sp>
      <p:sp>
        <p:nvSpPr>
          <p:cNvPr id="6" name="Media Placeholder 5"/>
          <p:cNvSpPr>
            <a:spLocks noGrp="1"/>
          </p:cNvSpPr>
          <p:nvPr>
            <p:ph type="media" sz="quarter" idx="10" hasCustomPrompt="1"/>
          </p:nvPr>
        </p:nvSpPr>
        <p:spPr>
          <a:xfrm>
            <a:off x="3057671" y="1724025"/>
            <a:ext cx="5339437" cy="4078000"/>
          </a:xfrm>
          <a:prstGeom prst="rect">
            <a:avLst/>
          </a:prstGeom>
        </p:spPr>
        <p:txBody>
          <a:bodyPr vert="horz"/>
          <a:lstStyle/>
          <a:p>
            <a:r>
              <a:rPr lang="en-US" dirty="0" smtClean="0"/>
              <a:t>Picture</a:t>
            </a:r>
            <a:endParaRPr lang="en-US" dirty="0"/>
          </a:p>
        </p:txBody>
      </p:sp>
      <p:sp>
        <p:nvSpPr>
          <p:cNvPr id="8" name="Text Placeholder 9"/>
          <p:cNvSpPr>
            <a:spLocks noGrp="1"/>
          </p:cNvSpPr>
          <p:nvPr>
            <p:ph type="body" sz="quarter" idx="12"/>
          </p:nvPr>
        </p:nvSpPr>
        <p:spPr>
          <a:xfrm>
            <a:off x="749493" y="1724025"/>
            <a:ext cx="2202535" cy="4078000"/>
          </a:xfrm>
          <a:prstGeom prst="rect">
            <a:avLst/>
          </a:prstGeom>
        </p:spPr>
        <p:txBody>
          <a:bodyPr vert="horz" anchor="t" anchorCtr="0"/>
          <a:lstStyle>
            <a:lvl1pPr marL="0" indent="0">
              <a:buNone/>
              <a:defRPr sz="1200"/>
            </a:lvl1pPr>
          </a:lstStyle>
          <a:p>
            <a:pPr lvl="0"/>
            <a:endParaRPr lang="en-US" dirty="0"/>
          </a:p>
        </p:txBody>
      </p:sp>
      <p:sp>
        <p:nvSpPr>
          <p:cNvPr id="11"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Tree>
    <p:extLst>
      <p:ext uri="{BB962C8B-B14F-4D97-AF65-F5344CB8AC3E}">
        <p14:creationId xmlns:p14="http://schemas.microsoft.com/office/powerpoint/2010/main" val="156188734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 2 Pictures">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49493" y="243934"/>
            <a:ext cx="7647616" cy="1143000"/>
          </a:xfrm>
          <a:prstGeom prst="rect">
            <a:avLst/>
          </a:prstGeom>
        </p:spPr>
        <p:txBody>
          <a:bodyPr vert="horz" lIns="91440" tIns="45720" rIns="91440" bIns="45720" rtlCol="0" anchor="ctr">
            <a:noAutofit/>
          </a:bodyPr>
          <a:lstStyle>
            <a:lvl1pPr>
              <a:defRPr sz="2400" b="1"/>
            </a:lvl1pPr>
          </a:lstStyle>
          <a:p>
            <a:endParaRPr lang="en-US" dirty="0"/>
          </a:p>
        </p:txBody>
      </p:sp>
      <p:sp>
        <p:nvSpPr>
          <p:cNvPr id="6" name="Media Placeholder 5"/>
          <p:cNvSpPr>
            <a:spLocks noGrp="1"/>
          </p:cNvSpPr>
          <p:nvPr>
            <p:ph type="media" sz="quarter" idx="10" hasCustomPrompt="1"/>
          </p:nvPr>
        </p:nvSpPr>
        <p:spPr>
          <a:xfrm>
            <a:off x="749299" y="1724025"/>
            <a:ext cx="3726981" cy="4078000"/>
          </a:xfrm>
          <a:prstGeom prst="rect">
            <a:avLst/>
          </a:prstGeom>
        </p:spPr>
        <p:txBody>
          <a:bodyPr vert="horz"/>
          <a:lstStyle/>
          <a:p>
            <a:r>
              <a:rPr lang="en-US" dirty="0" smtClean="0"/>
              <a:t>Picture</a:t>
            </a:r>
            <a:endParaRPr lang="en-US" dirty="0"/>
          </a:p>
        </p:txBody>
      </p:sp>
      <p:sp>
        <p:nvSpPr>
          <p:cNvPr id="8" name="Text Placeholder 9"/>
          <p:cNvSpPr>
            <a:spLocks noGrp="1"/>
          </p:cNvSpPr>
          <p:nvPr>
            <p:ph type="body" sz="quarter" idx="12"/>
          </p:nvPr>
        </p:nvSpPr>
        <p:spPr>
          <a:xfrm>
            <a:off x="749493" y="5914081"/>
            <a:ext cx="3726787" cy="460676"/>
          </a:xfrm>
          <a:prstGeom prst="rect">
            <a:avLst/>
          </a:prstGeom>
        </p:spPr>
        <p:txBody>
          <a:bodyPr vert="horz" anchor="t" anchorCtr="0"/>
          <a:lstStyle>
            <a:lvl1pPr marL="0" indent="0">
              <a:buNone/>
              <a:defRPr sz="1200"/>
            </a:lvl1pPr>
          </a:lstStyle>
          <a:p>
            <a:pPr lvl="0"/>
            <a:endParaRPr lang="en-US" dirty="0"/>
          </a:p>
        </p:txBody>
      </p:sp>
      <p:sp>
        <p:nvSpPr>
          <p:cNvPr id="10" name="Media Placeholder 5"/>
          <p:cNvSpPr>
            <a:spLocks noGrp="1"/>
          </p:cNvSpPr>
          <p:nvPr>
            <p:ph type="media" sz="quarter" idx="13" hasCustomPrompt="1"/>
          </p:nvPr>
        </p:nvSpPr>
        <p:spPr>
          <a:xfrm>
            <a:off x="4670128" y="1724025"/>
            <a:ext cx="3726981" cy="4078000"/>
          </a:xfrm>
          <a:prstGeom prst="rect">
            <a:avLst/>
          </a:prstGeom>
        </p:spPr>
        <p:txBody>
          <a:bodyPr vert="horz"/>
          <a:lstStyle/>
          <a:p>
            <a:r>
              <a:rPr lang="en-US" dirty="0" smtClean="0"/>
              <a:t>Picture</a:t>
            </a:r>
            <a:endParaRPr lang="en-US" dirty="0"/>
          </a:p>
        </p:txBody>
      </p:sp>
      <p:sp>
        <p:nvSpPr>
          <p:cNvPr id="11" name="Text Placeholder 9"/>
          <p:cNvSpPr>
            <a:spLocks noGrp="1"/>
          </p:cNvSpPr>
          <p:nvPr>
            <p:ph type="body" sz="quarter" idx="14"/>
          </p:nvPr>
        </p:nvSpPr>
        <p:spPr>
          <a:xfrm>
            <a:off x="4670128" y="5914081"/>
            <a:ext cx="3491767" cy="460676"/>
          </a:xfrm>
          <a:prstGeom prst="rect">
            <a:avLst/>
          </a:prstGeom>
        </p:spPr>
        <p:txBody>
          <a:bodyPr vert="horz" anchor="t" anchorCtr="0"/>
          <a:lstStyle>
            <a:lvl1pPr marL="0" indent="0">
              <a:buNone/>
              <a:defRPr sz="1200"/>
            </a:lvl1pPr>
          </a:lstStyle>
          <a:p>
            <a:pPr lvl="0"/>
            <a:endParaRPr lang="en-US" dirty="0"/>
          </a:p>
        </p:txBody>
      </p:sp>
      <p:sp>
        <p:nvSpPr>
          <p:cNvPr id="13"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Tree>
    <p:extLst>
      <p:ext uri="{BB962C8B-B14F-4D97-AF65-F5344CB8AC3E}">
        <p14:creationId xmlns:p14="http://schemas.microsoft.com/office/powerpoint/2010/main" val="51236363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 Tabl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49493" y="243934"/>
            <a:ext cx="7647616" cy="1143000"/>
          </a:xfrm>
          <a:prstGeom prst="rect">
            <a:avLst/>
          </a:prstGeom>
        </p:spPr>
        <p:txBody>
          <a:bodyPr vert="horz" lIns="91440" tIns="45720" rIns="91440" bIns="45720" rtlCol="0" anchor="ctr">
            <a:noAutofit/>
          </a:bodyPr>
          <a:lstStyle>
            <a:lvl1pPr>
              <a:defRPr sz="2400" b="1"/>
            </a:lvl1pPr>
          </a:lstStyle>
          <a:p>
            <a:endParaRPr lang="en-US" dirty="0"/>
          </a:p>
        </p:txBody>
      </p:sp>
      <p:sp>
        <p:nvSpPr>
          <p:cNvPr id="5" name="Table Placeholder 4"/>
          <p:cNvSpPr>
            <a:spLocks noGrp="1"/>
          </p:cNvSpPr>
          <p:nvPr>
            <p:ph type="tbl" sz="quarter" idx="10"/>
          </p:nvPr>
        </p:nvSpPr>
        <p:spPr>
          <a:xfrm>
            <a:off x="749300" y="1618592"/>
            <a:ext cx="7648575" cy="4550434"/>
          </a:xfrm>
          <a:prstGeom prst="rect">
            <a:avLst/>
          </a:prstGeom>
        </p:spPr>
        <p:txBody>
          <a:bodyPr vert="horz"/>
          <a:lstStyle/>
          <a:p>
            <a:endParaRPr lang="en-US"/>
          </a:p>
        </p:txBody>
      </p:sp>
      <p:sp>
        <p:nvSpPr>
          <p:cNvPr id="13"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Tree>
    <p:extLst>
      <p:ext uri="{BB962C8B-B14F-4D97-AF65-F5344CB8AC3E}">
        <p14:creationId xmlns:p14="http://schemas.microsoft.com/office/powerpoint/2010/main" val="97945006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 3 Pictures">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749300" y="504253"/>
            <a:ext cx="3733206" cy="5042533"/>
          </a:xfrm>
          <a:prstGeom prst="rect">
            <a:avLst/>
          </a:prstGeom>
        </p:spPr>
        <p:txBody>
          <a:bodyPr vert="horz"/>
          <a:lstStyle/>
          <a:p>
            <a:endParaRPr lang="en-US"/>
          </a:p>
        </p:txBody>
      </p:sp>
      <p:sp>
        <p:nvSpPr>
          <p:cNvPr id="10" name="Picture Placeholder 5"/>
          <p:cNvSpPr>
            <a:spLocks noGrp="1"/>
          </p:cNvSpPr>
          <p:nvPr>
            <p:ph type="pic" sz="quarter" idx="11"/>
          </p:nvPr>
        </p:nvSpPr>
        <p:spPr>
          <a:xfrm>
            <a:off x="4638148" y="504252"/>
            <a:ext cx="3758961" cy="2278479"/>
          </a:xfrm>
          <a:prstGeom prst="rect">
            <a:avLst/>
          </a:prstGeom>
        </p:spPr>
        <p:txBody>
          <a:bodyPr vert="horz"/>
          <a:lstStyle/>
          <a:p>
            <a:endParaRPr lang="en-US"/>
          </a:p>
        </p:txBody>
      </p:sp>
      <p:sp>
        <p:nvSpPr>
          <p:cNvPr id="11" name="Picture Placeholder 5"/>
          <p:cNvSpPr>
            <a:spLocks noGrp="1"/>
          </p:cNvSpPr>
          <p:nvPr>
            <p:ph type="pic" sz="quarter" idx="12"/>
          </p:nvPr>
        </p:nvSpPr>
        <p:spPr>
          <a:xfrm>
            <a:off x="4638148" y="2952998"/>
            <a:ext cx="3758961" cy="2593788"/>
          </a:xfrm>
          <a:prstGeom prst="rect">
            <a:avLst/>
          </a:prstGeom>
        </p:spPr>
        <p:txBody>
          <a:bodyPr vert="horz"/>
          <a:lstStyle/>
          <a:p>
            <a:endParaRPr lang="en-US"/>
          </a:p>
        </p:txBody>
      </p:sp>
      <p:sp>
        <p:nvSpPr>
          <p:cNvPr id="14" name="Text Placeholder 9"/>
          <p:cNvSpPr>
            <a:spLocks noGrp="1"/>
          </p:cNvSpPr>
          <p:nvPr>
            <p:ph type="body" sz="quarter" idx="13"/>
          </p:nvPr>
        </p:nvSpPr>
        <p:spPr>
          <a:xfrm>
            <a:off x="749300" y="5702420"/>
            <a:ext cx="7647809" cy="460676"/>
          </a:xfrm>
          <a:prstGeom prst="rect">
            <a:avLst/>
          </a:prstGeom>
        </p:spPr>
        <p:txBody>
          <a:bodyPr vert="horz" anchor="t" anchorCtr="0"/>
          <a:lstStyle>
            <a:lvl1pPr marL="0" indent="0">
              <a:buNone/>
              <a:defRPr sz="1200"/>
            </a:lvl1pPr>
          </a:lstStyle>
          <a:p>
            <a:pPr lvl="0"/>
            <a:endParaRPr lang="en-US" dirty="0"/>
          </a:p>
        </p:txBody>
      </p:sp>
      <p:sp>
        <p:nvSpPr>
          <p:cNvPr id="16"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Tree>
    <p:extLst>
      <p:ext uri="{BB962C8B-B14F-4D97-AF65-F5344CB8AC3E}">
        <p14:creationId xmlns:p14="http://schemas.microsoft.com/office/powerpoint/2010/main" val="31759801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Section Title - Basic">
    <p:spTree>
      <p:nvGrpSpPr>
        <p:cNvPr id="1" name=""/>
        <p:cNvGrpSpPr/>
        <p:nvPr/>
      </p:nvGrpSpPr>
      <p:grpSpPr>
        <a:xfrm>
          <a:off x="0" y="0"/>
          <a:ext cx="0" cy="0"/>
          <a:chOff x="0" y="0"/>
          <a:chExt cx="0" cy="0"/>
        </a:xfrm>
      </p:grpSpPr>
      <p:sp>
        <p:nvSpPr>
          <p:cNvPr id="9" name="Freeform 8"/>
          <p:cNvSpPr/>
          <p:nvPr userDrawn="1"/>
        </p:nvSpPr>
        <p:spPr>
          <a:xfrm rot="10800000">
            <a:off x="753795" y="2911285"/>
            <a:ext cx="994712" cy="1031058"/>
          </a:xfrm>
          <a:custGeom>
            <a:avLst/>
            <a:gdLst>
              <a:gd name="connsiteX0" fmla="*/ 0 w 1152627"/>
              <a:gd name="connsiteY0" fmla="*/ 1031058 h 1031058"/>
              <a:gd name="connsiteX1" fmla="*/ 1152627 w 1152627"/>
              <a:gd name="connsiteY1" fmla="*/ 1018484 h 1031058"/>
              <a:gd name="connsiteX2" fmla="*/ 1140053 w 1152627"/>
              <a:gd name="connsiteY2" fmla="*/ 0 h 1031058"/>
            </a:gdLst>
            <a:ahLst/>
            <a:cxnLst>
              <a:cxn ang="0">
                <a:pos x="connsiteX0" y="connsiteY0"/>
              </a:cxn>
              <a:cxn ang="0">
                <a:pos x="connsiteX1" y="connsiteY1"/>
              </a:cxn>
              <a:cxn ang="0">
                <a:pos x="connsiteX2" y="connsiteY2"/>
              </a:cxn>
            </a:cxnLst>
            <a:rect l="l" t="t" r="r" b="b"/>
            <a:pathLst>
              <a:path w="1152627" h="1031058">
                <a:moveTo>
                  <a:pt x="0" y="1031058"/>
                </a:moveTo>
                <a:lnTo>
                  <a:pt x="1152627" y="1018484"/>
                </a:lnTo>
                <a:lnTo>
                  <a:pt x="1140053" y="0"/>
                </a:lnTo>
              </a:path>
            </a:pathLst>
          </a:custGeom>
          <a:ln w="111125" cap="flat" cmpd="sng">
            <a:solidFill>
              <a:srgbClr val="203150"/>
            </a:solidFill>
            <a:miter lim="800000"/>
            <a:head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Text Placeholder 12"/>
          <p:cNvSpPr>
            <a:spLocks noGrp="1"/>
          </p:cNvSpPr>
          <p:nvPr>
            <p:ph type="body" sz="quarter" idx="10"/>
          </p:nvPr>
        </p:nvSpPr>
        <p:spPr>
          <a:xfrm>
            <a:off x="1251150" y="3353278"/>
            <a:ext cx="5715667" cy="1443037"/>
          </a:xfrm>
          <a:prstGeom prst="rect">
            <a:avLst/>
          </a:prstGeom>
        </p:spPr>
        <p:txBody>
          <a:bodyPr vert="horz" anchor="t" anchorCtr="0"/>
          <a:lstStyle>
            <a:lvl1pPr marL="0" indent="0">
              <a:buNone/>
              <a:defRPr b="1" baseline="0">
                <a:latin typeface="+mj-lt"/>
              </a:defRPr>
            </a:lvl1pPr>
          </a:lstStyle>
          <a:p>
            <a:pPr lvl="0"/>
            <a:endParaRPr lang="en-US" dirty="0"/>
          </a:p>
        </p:txBody>
      </p:sp>
    </p:spTree>
    <p:extLst>
      <p:ext uri="{BB962C8B-B14F-4D97-AF65-F5344CB8AC3E}">
        <p14:creationId xmlns:p14="http://schemas.microsoft.com/office/powerpoint/2010/main" val="33713375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28418" y="1999697"/>
            <a:ext cx="5594586" cy="899847"/>
          </a:xfrm>
          <a:prstGeom prst="rect">
            <a:avLst/>
          </a:prstGeom>
        </p:spPr>
        <p:txBody>
          <a:bodyPr anchor="ctr" anchorCtr="0"/>
          <a:lstStyle>
            <a:lvl1pPr algn="l">
              <a:defRPr sz="2800" b="1" baseline="0"/>
            </a:lvl1pPr>
          </a:lstStyle>
          <a:p>
            <a:r>
              <a:rPr lang="en-GB" dirty="0" smtClean="0"/>
              <a:t>Add ‘thank you’ message here</a:t>
            </a:r>
            <a:endParaRPr lang="en-US" dirty="0"/>
          </a:p>
        </p:txBody>
      </p:sp>
      <p:sp>
        <p:nvSpPr>
          <p:cNvPr id="3" name="Subtitle 2"/>
          <p:cNvSpPr>
            <a:spLocks noGrp="1"/>
          </p:cNvSpPr>
          <p:nvPr>
            <p:ph type="subTitle" idx="1" hasCustomPrompt="1"/>
          </p:nvPr>
        </p:nvSpPr>
        <p:spPr>
          <a:xfrm>
            <a:off x="1128419" y="2894402"/>
            <a:ext cx="6400800" cy="462421"/>
          </a:xfrm>
          <a:prstGeom prst="rect">
            <a:avLst/>
          </a:prstGeom>
        </p:spPr>
        <p:txBody>
          <a:bodyPr anchor="ctr" anchorCtr="0"/>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err="1" smtClean="0"/>
              <a:t>email@email.com</a:t>
            </a:r>
            <a:endParaRPr lang="en-US" dirty="0"/>
          </a:p>
        </p:txBody>
      </p:sp>
      <p:sp>
        <p:nvSpPr>
          <p:cNvPr id="8" name="Text Placeholder 7"/>
          <p:cNvSpPr>
            <a:spLocks noGrp="1"/>
          </p:cNvSpPr>
          <p:nvPr>
            <p:ph type="body" sz="quarter" idx="10" hasCustomPrompt="1"/>
          </p:nvPr>
        </p:nvSpPr>
        <p:spPr>
          <a:xfrm>
            <a:off x="1128419" y="4720259"/>
            <a:ext cx="5427662" cy="471487"/>
          </a:xfrm>
          <a:prstGeom prst="rect">
            <a:avLst/>
          </a:prstGeom>
        </p:spPr>
        <p:txBody>
          <a:bodyPr vert="horz" anchor="ctr" anchorCtr="0"/>
          <a:lstStyle>
            <a:lvl1pPr marL="0" indent="0" algn="l">
              <a:buNone/>
              <a:defRPr sz="1200" baseline="0">
                <a:solidFill>
                  <a:schemeClr val="tx2"/>
                </a:solidFill>
              </a:defRPr>
            </a:lvl1pPr>
            <a:lvl4pPr marL="1371600" indent="0">
              <a:buNone/>
              <a:defRPr/>
            </a:lvl4pPr>
            <a:lvl5pPr marL="1828800" indent="0">
              <a:buNone/>
              <a:defRPr/>
            </a:lvl5pPr>
          </a:lstStyle>
          <a:p>
            <a:pPr lvl="0"/>
            <a:r>
              <a:rPr lang="en-GB" dirty="0" smtClean="0"/>
              <a:t>Name | Location</a:t>
            </a:r>
          </a:p>
        </p:txBody>
      </p:sp>
    </p:spTree>
    <p:extLst>
      <p:ext uri="{BB962C8B-B14F-4D97-AF65-F5344CB8AC3E}">
        <p14:creationId xmlns:p14="http://schemas.microsoft.com/office/powerpoint/2010/main" val="2909583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with subtitle version2">
    <p:spTree>
      <p:nvGrpSpPr>
        <p:cNvPr id="1" name=""/>
        <p:cNvGrpSpPr/>
        <p:nvPr/>
      </p:nvGrpSpPr>
      <p:grpSpPr>
        <a:xfrm>
          <a:off x="0" y="0"/>
          <a:ext cx="0" cy="0"/>
          <a:chOff x="0" y="0"/>
          <a:chExt cx="0" cy="0"/>
        </a:xfrm>
      </p:grpSpPr>
      <p:cxnSp>
        <p:nvCxnSpPr>
          <p:cNvPr id="8" name="Straight Connector 7"/>
          <p:cNvCxnSpPr/>
          <p:nvPr userDrawn="1"/>
        </p:nvCxnSpPr>
        <p:spPr>
          <a:xfrm>
            <a:off x="1193995" y="3650157"/>
            <a:ext cx="5629585"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1193995" y="5725451"/>
            <a:ext cx="252049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Text Placeholder 3"/>
          <p:cNvSpPr>
            <a:spLocks noGrp="1"/>
          </p:cNvSpPr>
          <p:nvPr>
            <p:ph type="body" sz="quarter" idx="12"/>
          </p:nvPr>
        </p:nvSpPr>
        <p:spPr>
          <a:xfrm>
            <a:off x="1193995" y="3831327"/>
            <a:ext cx="5043233" cy="1263486"/>
          </a:xfrm>
          <a:prstGeom prst="rect">
            <a:avLst/>
          </a:prstGeom>
        </p:spPr>
        <p:txBody>
          <a:bodyPr vert="horz" anchor="ctr" anchorCtr="0"/>
          <a:lstStyle>
            <a:lvl1pPr marL="0" indent="0">
              <a:buNone/>
              <a:defRPr sz="2400" b="0">
                <a:solidFill>
                  <a:schemeClr val="tx2"/>
                </a:solidFill>
              </a:defRPr>
            </a:lvl1pPr>
            <a:lvl2pPr marL="457200" indent="0">
              <a:buNone/>
              <a:defRPr/>
            </a:lvl2pPr>
            <a:lvl5pPr marL="1828800" indent="0" algn="l">
              <a:buNone/>
              <a:defRPr/>
            </a:lvl5pPr>
          </a:lstStyle>
          <a:p>
            <a:pPr lvl="0"/>
            <a:r>
              <a:rPr lang="de-DE" smtClean="0"/>
              <a:t>Click to edit Master text styles</a:t>
            </a:r>
          </a:p>
        </p:txBody>
      </p:sp>
      <p:sp>
        <p:nvSpPr>
          <p:cNvPr id="9" name="Title 4"/>
          <p:cNvSpPr>
            <a:spLocks noGrp="1"/>
          </p:cNvSpPr>
          <p:nvPr>
            <p:ph type="title"/>
          </p:nvPr>
        </p:nvSpPr>
        <p:spPr>
          <a:xfrm>
            <a:off x="1193995" y="1947332"/>
            <a:ext cx="5629585" cy="1632518"/>
          </a:xfrm>
          <a:prstGeom prst="rect">
            <a:avLst/>
          </a:prstGeom>
        </p:spPr>
        <p:txBody>
          <a:bodyPr vert="horz" anchor="ctr" anchorCtr="0"/>
          <a:lstStyle>
            <a:lvl1pPr algn="l">
              <a:defRPr sz="3600" b="1"/>
            </a:lvl1pPr>
          </a:lstStyle>
          <a:p>
            <a:r>
              <a:rPr lang="de-DE" smtClean="0"/>
              <a:t>Click to edit Master title style</a:t>
            </a:r>
            <a:endParaRPr lang="en-US" dirty="0"/>
          </a:p>
        </p:txBody>
      </p:sp>
      <p:sp>
        <p:nvSpPr>
          <p:cNvPr id="10" name="Text Placeholder 12"/>
          <p:cNvSpPr>
            <a:spLocks noGrp="1"/>
          </p:cNvSpPr>
          <p:nvPr>
            <p:ph type="body" sz="quarter" idx="11" hasCustomPrompt="1"/>
          </p:nvPr>
        </p:nvSpPr>
        <p:spPr>
          <a:xfrm>
            <a:off x="1193995" y="5291753"/>
            <a:ext cx="3558125" cy="385766"/>
          </a:xfrm>
          <a:prstGeom prst="rect">
            <a:avLst/>
          </a:prstGeom>
        </p:spPr>
        <p:txBody>
          <a:bodyPr vert="horz" anchor="ctr" anchorCtr="0"/>
          <a:lstStyle>
            <a:lvl1pPr marL="0" indent="0">
              <a:buNone/>
              <a:defRPr sz="1200" baseline="0"/>
            </a:lvl1pPr>
          </a:lstStyle>
          <a:p>
            <a:pPr lvl="0"/>
            <a:r>
              <a:rPr lang="en-US" sz="1200" dirty="0" smtClean="0"/>
              <a:t>Name | Location</a:t>
            </a:r>
            <a:endParaRPr lang="en-US" dirty="0"/>
          </a:p>
        </p:txBody>
      </p:sp>
    </p:spTree>
    <p:extLst>
      <p:ext uri="{BB962C8B-B14F-4D97-AF65-F5344CB8AC3E}">
        <p14:creationId xmlns:p14="http://schemas.microsoft.com/office/powerpoint/2010/main" val="3748710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8" name="Straight Connector 7"/>
          <p:cNvCxnSpPr/>
          <p:nvPr userDrawn="1"/>
        </p:nvCxnSpPr>
        <p:spPr>
          <a:xfrm>
            <a:off x="1148963" y="4106943"/>
            <a:ext cx="5629585"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1" hasCustomPrompt="1"/>
          </p:nvPr>
        </p:nvSpPr>
        <p:spPr>
          <a:xfrm>
            <a:off x="1148963" y="4848223"/>
            <a:ext cx="3558125" cy="367296"/>
          </a:xfrm>
          <a:prstGeom prst="rect">
            <a:avLst/>
          </a:prstGeom>
        </p:spPr>
        <p:txBody>
          <a:bodyPr vert="horz" anchor="ctr" anchorCtr="0"/>
          <a:lstStyle>
            <a:lvl1pPr marL="0" indent="0">
              <a:buNone/>
              <a:defRPr sz="1200" baseline="0"/>
            </a:lvl1pPr>
          </a:lstStyle>
          <a:p>
            <a:pPr lvl="0"/>
            <a:r>
              <a:rPr lang="en-US" dirty="0" smtClean="0"/>
              <a:t>Name | Location</a:t>
            </a:r>
            <a:endParaRPr lang="en-US" dirty="0"/>
          </a:p>
        </p:txBody>
      </p:sp>
      <p:sp>
        <p:nvSpPr>
          <p:cNvPr id="5" name="Title 4"/>
          <p:cNvSpPr>
            <a:spLocks noGrp="1"/>
          </p:cNvSpPr>
          <p:nvPr>
            <p:ph type="title"/>
          </p:nvPr>
        </p:nvSpPr>
        <p:spPr>
          <a:xfrm>
            <a:off x="1148963" y="1971427"/>
            <a:ext cx="5629585" cy="1562562"/>
          </a:xfrm>
          <a:prstGeom prst="rect">
            <a:avLst/>
          </a:prstGeom>
        </p:spPr>
        <p:txBody>
          <a:bodyPr vert="horz" anchor="ctr" anchorCtr="0"/>
          <a:lstStyle>
            <a:lvl1pPr algn="l">
              <a:defRPr sz="3600" b="1"/>
            </a:lvl1pPr>
          </a:lstStyle>
          <a:p>
            <a:r>
              <a:rPr lang="de-DE" smtClean="0"/>
              <a:t>Click to edit Master title style</a:t>
            </a:r>
            <a:endParaRPr lang="en-US" dirty="0"/>
          </a:p>
        </p:txBody>
      </p:sp>
    </p:spTree>
    <p:extLst>
      <p:ext uri="{BB962C8B-B14F-4D97-AF65-F5344CB8AC3E}">
        <p14:creationId xmlns:p14="http://schemas.microsoft.com/office/powerpoint/2010/main" val="1418749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 Basic">
    <p:spTree>
      <p:nvGrpSpPr>
        <p:cNvPr id="1" name=""/>
        <p:cNvGrpSpPr/>
        <p:nvPr/>
      </p:nvGrpSpPr>
      <p:grpSpPr>
        <a:xfrm>
          <a:off x="0" y="0"/>
          <a:ext cx="0" cy="0"/>
          <a:chOff x="0" y="0"/>
          <a:chExt cx="0" cy="0"/>
        </a:xfrm>
      </p:grpSpPr>
      <p:sp>
        <p:nvSpPr>
          <p:cNvPr id="9" name="Freeform 8"/>
          <p:cNvSpPr/>
          <p:nvPr userDrawn="1"/>
        </p:nvSpPr>
        <p:spPr>
          <a:xfrm rot="10800000">
            <a:off x="753795" y="2911285"/>
            <a:ext cx="994712" cy="1031058"/>
          </a:xfrm>
          <a:custGeom>
            <a:avLst/>
            <a:gdLst>
              <a:gd name="connsiteX0" fmla="*/ 0 w 1152627"/>
              <a:gd name="connsiteY0" fmla="*/ 1031058 h 1031058"/>
              <a:gd name="connsiteX1" fmla="*/ 1152627 w 1152627"/>
              <a:gd name="connsiteY1" fmla="*/ 1018484 h 1031058"/>
              <a:gd name="connsiteX2" fmla="*/ 1140053 w 1152627"/>
              <a:gd name="connsiteY2" fmla="*/ 0 h 1031058"/>
            </a:gdLst>
            <a:ahLst/>
            <a:cxnLst>
              <a:cxn ang="0">
                <a:pos x="connsiteX0" y="connsiteY0"/>
              </a:cxn>
              <a:cxn ang="0">
                <a:pos x="connsiteX1" y="connsiteY1"/>
              </a:cxn>
              <a:cxn ang="0">
                <a:pos x="connsiteX2" y="connsiteY2"/>
              </a:cxn>
            </a:cxnLst>
            <a:rect l="l" t="t" r="r" b="b"/>
            <a:pathLst>
              <a:path w="1152627" h="1031058">
                <a:moveTo>
                  <a:pt x="0" y="1031058"/>
                </a:moveTo>
                <a:lnTo>
                  <a:pt x="1152627" y="1018484"/>
                </a:lnTo>
                <a:lnTo>
                  <a:pt x="1140053" y="0"/>
                </a:lnTo>
              </a:path>
            </a:pathLst>
          </a:custGeom>
          <a:ln w="111125" cap="flat" cmpd="sng">
            <a:solidFill>
              <a:srgbClr val="203150"/>
            </a:solidFill>
            <a:miter lim="800000"/>
            <a:head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Text Placeholder 12"/>
          <p:cNvSpPr>
            <a:spLocks noGrp="1"/>
          </p:cNvSpPr>
          <p:nvPr>
            <p:ph type="body" sz="quarter" idx="10"/>
          </p:nvPr>
        </p:nvSpPr>
        <p:spPr>
          <a:xfrm>
            <a:off x="1251150" y="3353278"/>
            <a:ext cx="5715667" cy="1443037"/>
          </a:xfrm>
          <a:prstGeom prst="rect">
            <a:avLst/>
          </a:prstGeom>
        </p:spPr>
        <p:txBody>
          <a:bodyPr vert="horz" anchor="t" anchorCtr="0"/>
          <a:lstStyle>
            <a:lvl1pPr marL="0" indent="0">
              <a:buNone/>
              <a:defRPr b="1" baseline="0">
                <a:latin typeface="+mj-lt"/>
              </a:defRPr>
            </a:lvl1pPr>
          </a:lstStyle>
          <a:p>
            <a:pPr lvl="0"/>
            <a:endParaRPr lang="en-US" dirty="0"/>
          </a:p>
        </p:txBody>
      </p:sp>
    </p:spTree>
    <p:extLst>
      <p:ext uri="{BB962C8B-B14F-4D97-AF65-F5344CB8AC3E}">
        <p14:creationId xmlns:p14="http://schemas.microsoft.com/office/powerpoint/2010/main" val="2102189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 section #">
    <p:spTree>
      <p:nvGrpSpPr>
        <p:cNvPr id="1" name=""/>
        <p:cNvGrpSpPr/>
        <p:nvPr/>
      </p:nvGrpSpPr>
      <p:grpSpPr>
        <a:xfrm>
          <a:off x="0" y="0"/>
          <a:ext cx="0" cy="0"/>
          <a:chOff x="0" y="0"/>
          <a:chExt cx="0" cy="0"/>
        </a:xfrm>
      </p:grpSpPr>
      <p:sp>
        <p:nvSpPr>
          <p:cNvPr id="9" name="Freeform 8"/>
          <p:cNvSpPr/>
          <p:nvPr userDrawn="1"/>
        </p:nvSpPr>
        <p:spPr>
          <a:xfrm rot="10800000">
            <a:off x="753795" y="2911285"/>
            <a:ext cx="994712" cy="1031058"/>
          </a:xfrm>
          <a:custGeom>
            <a:avLst/>
            <a:gdLst>
              <a:gd name="connsiteX0" fmla="*/ 0 w 1152627"/>
              <a:gd name="connsiteY0" fmla="*/ 1031058 h 1031058"/>
              <a:gd name="connsiteX1" fmla="*/ 1152627 w 1152627"/>
              <a:gd name="connsiteY1" fmla="*/ 1018484 h 1031058"/>
              <a:gd name="connsiteX2" fmla="*/ 1140053 w 1152627"/>
              <a:gd name="connsiteY2" fmla="*/ 0 h 1031058"/>
            </a:gdLst>
            <a:ahLst/>
            <a:cxnLst>
              <a:cxn ang="0">
                <a:pos x="connsiteX0" y="connsiteY0"/>
              </a:cxn>
              <a:cxn ang="0">
                <a:pos x="connsiteX1" y="connsiteY1"/>
              </a:cxn>
              <a:cxn ang="0">
                <a:pos x="connsiteX2" y="connsiteY2"/>
              </a:cxn>
            </a:cxnLst>
            <a:rect l="l" t="t" r="r" b="b"/>
            <a:pathLst>
              <a:path w="1152627" h="1031058">
                <a:moveTo>
                  <a:pt x="0" y="1031058"/>
                </a:moveTo>
                <a:lnTo>
                  <a:pt x="1152627" y="1018484"/>
                </a:lnTo>
                <a:lnTo>
                  <a:pt x="1140053" y="0"/>
                </a:lnTo>
              </a:path>
            </a:pathLst>
          </a:custGeom>
          <a:ln w="111125" cap="flat" cmpd="sng">
            <a:solidFill>
              <a:srgbClr val="203150"/>
            </a:solidFill>
            <a:miter lim="800000"/>
            <a:head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Text Placeholder 12"/>
          <p:cNvSpPr>
            <a:spLocks noGrp="1"/>
          </p:cNvSpPr>
          <p:nvPr>
            <p:ph type="body" sz="quarter" idx="10"/>
          </p:nvPr>
        </p:nvSpPr>
        <p:spPr>
          <a:xfrm>
            <a:off x="1251150" y="3947766"/>
            <a:ext cx="5715667" cy="1443037"/>
          </a:xfrm>
          <a:prstGeom prst="rect">
            <a:avLst/>
          </a:prstGeom>
        </p:spPr>
        <p:txBody>
          <a:bodyPr vert="horz" anchor="ctr" anchorCtr="0"/>
          <a:lstStyle>
            <a:lvl1pPr marL="0" indent="0">
              <a:buNone/>
              <a:defRPr b="1" baseline="0">
                <a:latin typeface="+mj-lt"/>
              </a:defRPr>
            </a:lvl1pPr>
          </a:lstStyle>
          <a:p>
            <a:pPr lvl="0"/>
            <a:endParaRPr lang="en-US" dirty="0"/>
          </a:p>
        </p:txBody>
      </p:sp>
      <p:sp>
        <p:nvSpPr>
          <p:cNvPr id="15" name="Text Placeholder 14"/>
          <p:cNvSpPr>
            <a:spLocks noGrp="1"/>
          </p:cNvSpPr>
          <p:nvPr>
            <p:ph type="body" sz="quarter" idx="11" hasCustomPrompt="1"/>
          </p:nvPr>
        </p:nvSpPr>
        <p:spPr>
          <a:xfrm>
            <a:off x="1251151" y="3348555"/>
            <a:ext cx="4865688" cy="541338"/>
          </a:xfrm>
          <a:prstGeom prst="rect">
            <a:avLst/>
          </a:prstGeom>
        </p:spPr>
        <p:txBody>
          <a:bodyPr vert="horz" anchor="ctr" anchorCtr="0"/>
          <a:lstStyle>
            <a:lvl1pPr marL="0" indent="0">
              <a:buNone/>
              <a:defRPr sz="2400" b="1" baseline="0">
                <a:solidFill>
                  <a:srgbClr val="687097"/>
                </a:solidFill>
                <a:latin typeface="+mj-lt"/>
              </a:defRPr>
            </a:lvl1pPr>
          </a:lstStyle>
          <a:p>
            <a:pPr lvl="0"/>
            <a:r>
              <a:rPr lang="en-US" dirty="0" smtClean="0">
                <a:latin typeface="+mj-lt"/>
              </a:rPr>
              <a:t>SECTION #</a:t>
            </a:r>
            <a:endParaRPr lang="en-US" dirty="0"/>
          </a:p>
        </p:txBody>
      </p:sp>
    </p:spTree>
    <p:extLst>
      <p:ext uri="{BB962C8B-B14F-4D97-AF65-F5344CB8AC3E}">
        <p14:creationId xmlns:p14="http://schemas.microsoft.com/office/powerpoint/2010/main" val="1378118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Title - Subtitle">
    <p:spTree>
      <p:nvGrpSpPr>
        <p:cNvPr id="1" name=""/>
        <p:cNvGrpSpPr/>
        <p:nvPr/>
      </p:nvGrpSpPr>
      <p:grpSpPr>
        <a:xfrm>
          <a:off x="0" y="0"/>
          <a:ext cx="0" cy="0"/>
          <a:chOff x="0" y="0"/>
          <a:chExt cx="0" cy="0"/>
        </a:xfrm>
      </p:grpSpPr>
      <p:sp>
        <p:nvSpPr>
          <p:cNvPr id="9" name="Freeform 8"/>
          <p:cNvSpPr/>
          <p:nvPr userDrawn="1"/>
        </p:nvSpPr>
        <p:spPr>
          <a:xfrm rot="10800000">
            <a:off x="726774" y="2927190"/>
            <a:ext cx="994712" cy="1031058"/>
          </a:xfrm>
          <a:custGeom>
            <a:avLst/>
            <a:gdLst>
              <a:gd name="connsiteX0" fmla="*/ 0 w 1152627"/>
              <a:gd name="connsiteY0" fmla="*/ 1031058 h 1031058"/>
              <a:gd name="connsiteX1" fmla="*/ 1152627 w 1152627"/>
              <a:gd name="connsiteY1" fmla="*/ 1018484 h 1031058"/>
              <a:gd name="connsiteX2" fmla="*/ 1140053 w 1152627"/>
              <a:gd name="connsiteY2" fmla="*/ 0 h 1031058"/>
            </a:gdLst>
            <a:ahLst/>
            <a:cxnLst>
              <a:cxn ang="0">
                <a:pos x="connsiteX0" y="connsiteY0"/>
              </a:cxn>
              <a:cxn ang="0">
                <a:pos x="connsiteX1" y="connsiteY1"/>
              </a:cxn>
              <a:cxn ang="0">
                <a:pos x="connsiteX2" y="connsiteY2"/>
              </a:cxn>
            </a:cxnLst>
            <a:rect l="l" t="t" r="r" b="b"/>
            <a:pathLst>
              <a:path w="1152627" h="1031058">
                <a:moveTo>
                  <a:pt x="0" y="1031058"/>
                </a:moveTo>
                <a:lnTo>
                  <a:pt x="1152627" y="1018484"/>
                </a:lnTo>
                <a:lnTo>
                  <a:pt x="1140053" y="0"/>
                </a:lnTo>
              </a:path>
            </a:pathLst>
          </a:custGeom>
          <a:ln w="111125" cap="flat" cmpd="sng">
            <a:solidFill>
              <a:srgbClr val="203150"/>
            </a:solidFill>
            <a:miter lim="800000"/>
            <a:head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Text Placeholder 12"/>
          <p:cNvSpPr>
            <a:spLocks noGrp="1"/>
          </p:cNvSpPr>
          <p:nvPr>
            <p:ph type="body" sz="quarter" idx="10"/>
          </p:nvPr>
        </p:nvSpPr>
        <p:spPr>
          <a:xfrm>
            <a:off x="1224129" y="3963671"/>
            <a:ext cx="5715667" cy="1443037"/>
          </a:xfrm>
          <a:prstGeom prst="rect">
            <a:avLst/>
          </a:prstGeom>
        </p:spPr>
        <p:txBody>
          <a:bodyPr vert="horz" anchor="ctr" anchorCtr="0"/>
          <a:lstStyle>
            <a:lvl1pPr marL="0" indent="0">
              <a:buNone/>
              <a:defRPr b="1" baseline="0">
                <a:latin typeface="+mj-lt"/>
              </a:defRPr>
            </a:lvl1pPr>
          </a:lstStyle>
          <a:p>
            <a:pPr lvl="0"/>
            <a:endParaRPr lang="en-US" dirty="0"/>
          </a:p>
        </p:txBody>
      </p:sp>
      <p:sp>
        <p:nvSpPr>
          <p:cNvPr id="15" name="Text Placeholder 14"/>
          <p:cNvSpPr>
            <a:spLocks noGrp="1"/>
          </p:cNvSpPr>
          <p:nvPr>
            <p:ph type="body" sz="quarter" idx="11" hasCustomPrompt="1"/>
          </p:nvPr>
        </p:nvSpPr>
        <p:spPr>
          <a:xfrm>
            <a:off x="1224130" y="3361790"/>
            <a:ext cx="4865688" cy="541338"/>
          </a:xfrm>
          <a:prstGeom prst="rect">
            <a:avLst/>
          </a:prstGeom>
        </p:spPr>
        <p:txBody>
          <a:bodyPr vert="horz" anchor="ctr" anchorCtr="0"/>
          <a:lstStyle>
            <a:lvl1pPr marL="0" indent="0">
              <a:buNone/>
              <a:defRPr sz="2400" b="1" baseline="0">
                <a:solidFill>
                  <a:srgbClr val="687097"/>
                </a:solidFill>
                <a:latin typeface="+mj-lt"/>
              </a:defRPr>
            </a:lvl1pPr>
          </a:lstStyle>
          <a:p>
            <a:pPr lvl="0"/>
            <a:r>
              <a:rPr lang="en-US" dirty="0" smtClean="0">
                <a:latin typeface="+mj-lt"/>
              </a:rPr>
              <a:t>SECTION #</a:t>
            </a:r>
            <a:endParaRPr lang="en-US" dirty="0"/>
          </a:p>
        </p:txBody>
      </p:sp>
      <p:sp>
        <p:nvSpPr>
          <p:cNvPr id="5" name="Text Placeholder 12"/>
          <p:cNvSpPr>
            <a:spLocks noGrp="1"/>
          </p:cNvSpPr>
          <p:nvPr>
            <p:ph type="body" sz="quarter" idx="12" hasCustomPrompt="1"/>
          </p:nvPr>
        </p:nvSpPr>
        <p:spPr>
          <a:xfrm>
            <a:off x="1224129" y="5450287"/>
            <a:ext cx="5715667" cy="478998"/>
          </a:xfrm>
          <a:prstGeom prst="rect">
            <a:avLst/>
          </a:prstGeom>
        </p:spPr>
        <p:txBody>
          <a:bodyPr vert="horz" anchor="ctr" anchorCtr="0"/>
          <a:lstStyle>
            <a:lvl1pPr marL="0" indent="0">
              <a:buNone/>
              <a:defRPr sz="2400" b="0" i="0" baseline="0">
                <a:solidFill>
                  <a:schemeClr val="tx2"/>
                </a:solidFill>
                <a:latin typeface="+mj-lt"/>
              </a:defRPr>
            </a:lvl1pPr>
          </a:lstStyle>
          <a:p>
            <a:pPr lvl="0"/>
            <a:r>
              <a:rPr lang="en-US" dirty="0" smtClean="0"/>
              <a:t>Click to add subtitle</a:t>
            </a:r>
            <a:endParaRPr lang="en-US" dirty="0"/>
          </a:p>
        </p:txBody>
      </p:sp>
    </p:spTree>
    <p:extLst>
      <p:ext uri="{BB962C8B-B14F-4D97-AF65-F5344CB8AC3E}">
        <p14:creationId xmlns:p14="http://schemas.microsoft.com/office/powerpoint/2010/main" val="353352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ontent - Tex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49493" y="243934"/>
            <a:ext cx="7647616" cy="1143000"/>
          </a:xfrm>
          <a:prstGeom prst="rect">
            <a:avLst/>
          </a:prstGeom>
        </p:spPr>
        <p:txBody>
          <a:bodyPr vert="horz" lIns="91440" tIns="45720" rIns="91440" bIns="45720" rtlCol="0" anchor="ctr">
            <a:noAutofit/>
          </a:bodyPr>
          <a:lstStyle>
            <a:lvl1pPr>
              <a:defRPr b="1"/>
            </a:lvl1pPr>
          </a:lstStyle>
          <a:p>
            <a:endParaRPr lang="en-US" dirty="0"/>
          </a:p>
        </p:txBody>
      </p:sp>
      <p:sp>
        <p:nvSpPr>
          <p:cNvPr id="9"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
        <p:nvSpPr>
          <p:cNvPr id="11" name="Text Placeholder 10"/>
          <p:cNvSpPr>
            <a:spLocks noGrp="1"/>
          </p:cNvSpPr>
          <p:nvPr>
            <p:ph type="body" sz="quarter" idx="10" hasCustomPrompt="1"/>
          </p:nvPr>
        </p:nvSpPr>
        <p:spPr>
          <a:xfrm>
            <a:off x="749493" y="1651000"/>
            <a:ext cx="7648382" cy="4594225"/>
          </a:xfrm>
          <a:prstGeom prst="rect">
            <a:avLst/>
          </a:prstGeom>
        </p:spPr>
        <p:txBody>
          <a:bodyPr vert="horz"/>
          <a:lstStyle>
            <a:lvl1pPr marL="0" indent="0">
              <a:buNone/>
              <a:defRPr sz="1800" baseline="0"/>
            </a:lvl1pPr>
          </a:lstStyle>
          <a:p>
            <a:pPr lvl="0"/>
            <a:r>
              <a:rPr lang="en-US" dirty="0" smtClean="0"/>
              <a:t>Content here</a:t>
            </a:r>
            <a:endParaRPr lang="en-US" dirty="0"/>
          </a:p>
        </p:txBody>
      </p:sp>
    </p:spTree>
    <p:extLst>
      <p:ext uri="{BB962C8B-B14F-4D97-AF65-F5344CB8AC3E}">
        <p14:creationId xmlns:p14="http://schemas.microsoft.com/office/powerpoint/2010/main" val="137154297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ontent - Bullets">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49493" y="243934"/>
            <a:ext cx="7647616" cy="1143000"/>
          </a:xfrm>
          <a:prstGeom prst="rect">
            <a:avLst/>
          </a:prstGeom>
        </p:spPr>
        <p:txBody>
          <a:bodyPr vert="horz" lIns="91440" tIns="45720" rIns="91440" bIns="45720" rtlCol="0" anchor="ctr">
            <a:noAutofit/>
          </a:bodyPr>
          <a:lstStyle>
            <a:lvl1pPr>
              <a:defRPr b="1"/>
            </a:lvl1pPr>
          </a:lstStyle>
          <a:p>
            <a:endParaRPr lang="en-US" dirty="0"/>
          </a:p>
        </p:txBody>
      </p:sp>
      <p:sp>
        <p:nvSpPr>
          <p:cNvPr id="5" name="Text Placeholder 4"/>
          <p:cNvSpPr>
            <a:spLocks noGrp="1"/>
          </p:cNvSpPr>
          <p:nvPr>
            <p:ph type="body" sz="quarter" idx="10"/>
          </p:nvPr>
        </p:nvSpPr>
        <p:spPr>
          <a:xfrm>
            <a:off x="749300" y="1668463"/>
            <a:ext cx="7648575" cy="4532312"/>
          </a:xfrm>
          <a:prstGeom prst="rect">
            <a:avLst/>
          </a:prstGeom>
        </p:spPr>
        <p:txBody>
          <a:bodyPr vert="horz"/>
          <a:lstStyle>
            <a:lvl1pPr marL="342900" indent="-342900">
              <a:buClr>
                <a:schemeClr val="tx2"/>
              </a:buClr>
              <a:buSzPct val="70000"/>
              <a:buFont typeface="Wingdings" charset="2"/>
              <a:buChar char="v"/>
              <a:defRPr sz="1800"/>
            </a:lvl1pPr>
            <a:lvl2pPr>
              <a:defRPr sz="1400"/>
            </a:lvl2pPr>
            <a:lvl3pPr>
              <a:defRPr sz="1400"/>
            </a:lvl3pPr>
            <a:lvl4pPr>
              <a:defRPr sz="1400"/>
            </a:lvl4pPr>
            <a:lvl5pPr>
              <a:defRPr sz="1400"/>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12"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Tree>
    <p:extLst>
      <p:ext uri="{BB962C8B-B14F-4D97-AF65-F5344CB8AC3E}">
        <p14:creationId xmlns:p14="http://schemas.microsoft.com/office/powerpoint/2010/main" val="273673181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Tex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49493" y="243934"/>
            <a:ext cx="7647616" cy="1143000"/>
          </a:xfrm>
          <a:prstGeom prst="rect">
            <a:avLst/>
          </a:prstGeom>
        </p:spPr>
        <p:txBody>
          <a:bodyPr vert="horz" lIns="91440" tIns="45720" rIns="91440" bIns="45720" rtlCol="0" anchor="ctr">
            <a:noAutofit/>
          </a:bodyPr>
          <a:lstStyle>
            <a:lvl1pPr>
              <a:defRPr b="1"/>
            </a:lvl1pPr>
          </a:lstStyle>
          <a:p>
            <a:endParaRPr lang="en-US" dirty="0"/>
          </a:p>
        </p:txBody>
      </p:sp>
      <p:sp>
        <p:nvSpPr>
          <p:cNvPr id="9"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
        <p:nvSpPr>
          <p:cNvPr id="11" name="Text Placeholder 10"/>
          <p:cNvSpPr>
            <a:spLocks noGrp="1"/>
          </p:cNvSpPr>
          <p:nvPr>
            <p:ph type="body" sz="quarter" idx="10" hasCustomPrompt="1"/>
          </p:nvPr>
        </p:nvSpPr>
        <p:spPr>
          <a:xfrm>
            <a:off x="749493" y="1651000"/>
            <a:ext cx="7648382" cy="4594225"/>
          </a:xfrm>
          <a:prstGeom prst="rect">
            <a:avLst/>
          </a:prstGeom>
        </p:spPr>
        <p:txBody>
          <a:bodyPr vert="horz"/>
          <a:lstStyle>
            <a:lvl1pPr marL="0" indent="0">
              <a:buNone/>
              <a:defRPr sz="1800" baseline="0"/>
            </a:lvl1pPr>
          </a:lstStyle>
          <a:p>
            <a:pPr lvl="0"/>
            <a:r>
              <a:rPr lang="en-US" dirty="0" smtClean="0"/>
              <a:t>Content here</a:t>
            </a:r>
            <a:endParaRPr lang="en-US" dirty="0"/>
          </a:p>
        </p:txBody>
      </p:sp>
    </p:spTree>
    <p:extLst>
      <p:ext uri="{BB962C8B-B14F-4D97-AF65-F5344CB8AC3E}">
        <p14:creationId xmlns:p14="http://schemas.microsoft.com/office/powerpoint/2010/main" val="26139651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4" Type="http://schemas.openxmlformats.org/officeDocument/2006/relationships/slideLayout" Target="../slideLayouts/slideLayout7.xml"/><Relationship Id="rId5" Type="http://schemas.openxmlformats.org/officeDocument/2006/relationships/slideLayout" Target="../slideLayouts/slideLayout8.xml"/><Relationship Id="rId6" Type="http://schemas.openxmlformats.org/officeDocument/2006/relationships/theme" Target="../theme/theme2.xml"/><Relationship Id="rId7" Type="http://schemas.openxmlformats.org/officeDocument/2006/relationships/image" Target="../media/image2.jpg"/><Relationship Id="rId1" Type="http://schemas.openxmlformats.org/officeDocument/2006/relationships/slideLayout" Target="../slideLayouts/slideLayout4.xml"/><Relationship Id="rId2"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11" Type="http://schemas.openxmlformats.org/officeDocument/2006/relationships/theme" Target="../theme/theme3.xml"/><Relationship Id="rId12" Type="http://schemas.openxmlformats.org/officeDocument/2006/relationships/image" Target="../media/image3.jpg"/><Relationship Id="rId1" Type="http://schemas.openxmlformats.org/officeDocument/2006/relationships/slideLayout" Target="../slideLayouts/slideLayout9.xml"/><Relationship Id="rId2" Type="http://schemas.openxmlformats.org/officeDocument/2006/relationships/slideLayout" Target="../slideLayouts/slideLayout10.xml"/><Relationship Id="rId3" Type="http://schemas.openxmlformats.org/officeDocument/2006/relationships/slideLayout" Target="../slideLayouts/slideLayout11.xml"/><Relationship Id="rId4" Type="http://schemas.openxmlformats.org/officeDocument/2006/relationships/slideLayout" Target="../slideLayouts/slideLayout12.xml"/><Relationship Id="rId5" Type="http://schemas.openxmlformats.org/officeDocument/2006/relationships/slideLayout" Target="../slideLayouts/slideLayout13.xml"/><Relationship Id="rId6" Type="http://schemas.openxmlformats.org/officeDocument/2006/relationships/slideLayout" Target="../slideLayouts/slideLayout14.xml"/><Relationship Id="rId7" Type="http://schemas.openxmlformats.org/officeDocument/2006/relationships/slideLayout" Target="../slideLayouts/slideLayout15.xml"/><Relationship Id="rId8" Type="http://schemas.openxmlformats.org/officeDocument/2006/relationships/slideLayout" Target="../slideLayouts/slideLayout16.xml"/><Relationship Id="rId9" Type="http://schemas.openxmlformats.org/officeDocument/2006/relationships/slideLayout" Target="../slideLayouts/slideLayout17.xml"/><Relationship Id="rId10"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theme" Target="../theme/theme4.xml"/><Relationship Id="rId3" Type="http://schemas.openxmlformats.org/officeDocument/2006/relationships/image" Target="../media/image4.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5"/>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1484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7"/>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397012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81" r:id="rId4"/>
    <p:sldLayoutId id="2147483682" r:id="rId5"/>
  </p:sldLayoutIdLst>
  <p:hf hdr="0" ftr="0" dt="0"/>
  <p:txStyles>
    <p:titleStyle>
      <a:lvl1pPr algn="l" defTabSz="457200" rtl="0" eaLnBrk="1" latinLnBrk="0" hangingPunct="1">
        <a:spcBef>
          <a:spcPct val="0"/>
        </a:spcBef>
        <a:buNone/>
        <a:defRPr sz="3200" b="1" kern="1200" baseline="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4118733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80" r:id="rId10"/>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3"/>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7255625"/>
      </p:ext>
    </p:extLst>
  </p:cSld>
  <p:clrMap bg1="lt1" tx1="dk1" bg2="lt2" tx2="dk2" accent1="accent1" accent2="accent2" accent3="accent3" accent4="accent4" accent5="accent5" accent6="accent6" hlink="hlink" folHlink="folHlink"/>
  <p:sldLayoutIdLst>
    <p:sldLayoutId id="2147483679"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endParaRPr lang="en-US"/>
          </a:p>
        </p:txBody>
      </p:sp>
      <p:sp>
        <p:nvSpPr>
          <p:cNvPr id="3" name="Title 2"/>
          <p:cNvSpPr>
            <a:spLocks noGrp="1"/>
          </p:cNvSpPr>
          <p:nvPr>
            <p:ph type="title"/>
          </p:nvPr>
        </p:nvSpPr>
        <p:spPr>
          <a:xfrm>
            <a:off x="1203001" y="2023824"/>
            <a:ext cx="7297457" cy="1582715"/>
          </a:xfrm>
        </p:spPr>
        <p:txBody>
          <a:bodyPr/>
          <a:lstStyle/>
          <a:p>
            <a:r>
              <a:rPr lang="en-US" sz="3200" dirty="0" smtClean="0"/>
              <a:t>Public support to organic exports</a:t>
            </a:r>
            <a:endParaRPr lang="en-US" sz="3200" dirty="0"/>
          </a:p>
        </p:txBody>
      </p:sp>
      <p:sp>
        <p:nvSpPr>
          <p:cNvPr id="4" name="Text Placeholder 3"/>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6974692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a:t>
            </a:r>
            <a:endParaRPr lang="en-US" dirty="0"/>
          </a:p>
        </p:txBody>
      </p:sp>
      <p:sp>
        <p:nvSpPr>
          <p:cNvPr id="3" name="Slide Number Placeholder 2"/>
          <p:cNvSpPr>
            <a:spLocks noGrp="1"/>
          </p:cNvSpPr>
          <p:nvPr>
            <p:ph type="sldNum" sz="quarter" idx="4"/>
          </p:nvPr>
        </p:nvSpPr>
        <p:spPr/>
        <p:txBody>
          <a:bodyPr/>
          <a:lstStyle/>
          <a:p>
            <a:fld id="{5D5447A0-53F5-A642-8614-F3F890D89D69}" type="slidenum">
              <a:rPr lang="en-US" smtClean="0"/>
              <a:pPr/>
              <a:t>10</a:t>
            </a:fld>
            <a:endParaRPr lang="en-US" dirty="0"/>
          </a:p>
        </p:txBody>
      </p:sp>
      <p:sp>
        <p:nvSpPr>
          <p:cNvPr id="4" name="Text Placeholder 3"/>
          <p:cNvSpPr>
            <a:spLocks noGrp="1"/>
          </p:cNvSpPr>
          <p:nvPr>
            <p:ph type="body" sz="quarter" idx="10"/>
          </p:nvPr>
        </p:nvSpPr>
        <p:spPr>
          <a:xfrm>
            <a:off x="685993" y="1336134"/>
            <a:ext cx="7952172" cy="5178966"/>
          </a:xfrm>
        </p:spPr>
        <p:txBody>
          <a:bodyPr/>
          <a:lstStyle/>
          <a:p>
            <a:pPr marL="285750" indent="-285750">
              <a:spcBef>
                <a:spcPts val="0"/>
              </a:spcBef>
              <a:spcAft>
                <a:spcPts val="3000"/>
              </a:spcAft>
              <a:buFont typeface="Arial"/>
              <a:buChar char="•"/>
            </a:pPr>
            <a:r>
              <a:rPr lang="en-US" dirty="0" smtClean="0">
                <a:sym typeface="Wingdings"/>
              </a:rPr>
              <a:t>Same challenges as supporting agricultural exports in general. Small volumes may not match the expectation of large traders.</a:t>
            </a:r>
          </a:p>
          <a:p>
            <a:pPr marL="285750" indent="-285750">
              <a:spcBef>
                <a:spcPts val="0"/>
              </a:spcBef>
              <a:spcAft>
                <a:spcPts val="3000"/>
              </a:spcAft>
              <a:buFont typeface="Arial"/>
              <a:buChar char="•"/>
            </a:pPr>
            <a:r>
              <a:rPr lang="en-US" dirty="0" smtClean="0">
                <a:sym typeface="Wingdings"/>
              </a:rPr>
              <a:t>In organic, only premium quality segments available, unless it is a feed product.</a:t>
            </a:r>
            <a:endParaRPr lang="en-US" dirty="0">
              <a:sym typeface="Wingdings"/>
            </a:endParaRPr>
          </a:p>
          <a:p>
            <a:pPr marL="285750" indent="-285750">
              <a:spcBef>
                <a:spcPts val="0"/>
              </a:spcBef>
              <a:spcAft>
                <a:spcPts val="3000"/>
              </a:spcAft>
              <a:buFont typeface="Arial"/>
              <a:buChar char="•"/>
            </a:pPr>
            <a:r>
              <a:rPr lang="en-US" dirty="0">
                <a:sym typeface="Wingdings"/>
              </a:rPr>
              <a:t>N</a:t>
            </a:r>
            <a:r>
              <a:rPr lang="en-US" dirty="0" smtClean="0">
                <a:sym typeface="Wingdings"/>
              </a:rPr>
              <a:t>umerous </a:t>
            </a:r>
            <a:r>
              <a:rPr lang="en-US" dirty="0">
                <a:sym typeface="Wingdings"/>
              </a:rPr>
              <a:t>obstacles relating to standards and certification requirements and procedures</a:t>
            </a:r>
            <a:endParaRPr lang="en-US" dirty="0" smtClean="0">
              <a:sym typeface="Wingdings"/>
            </a:endParaRPr>
          </a:p>
          <a:p>
            <a:pPr marL="285750" indent="-285750">
              <a:spcBef>
                <a:spcPts val="0"/>
              </a:spcBef>
              <a:spcAft>
                <a:spcPts val="3000"/>
              </a:spcAft>
              <a:buFont typeface="Arial"/>
              <a:buChar char="•"/>
            </a:pPr>
            <a:r>
              <a:rPr lang="en-US" dirty="0"/>
              <a:t>Exhibiting at </a:t>
            </a:r>
            <a:r>
              <a:rPr lang="en-US" dirty="0" smtClean="0"/>
              <a:t>a fair </a:t>
            </a:r>
            <a:r>
              <a:rPr lang="en-US" dirty="0"/>
              <a:t>is </a:t>
            </a:r>
            <a:r>
              <a:rPr lang="en-US" dirty="0" smtClean="0"/>
              <a:t>an expensive step and not always worth it: requires exhibitors to have </a:t>
            </a:r>
            <a:r>
              <a:rPr lang="en-US" dirty="0"/>
              <a:t>an attractive display, samples</a:t>
            </a:r>
            <a:r>
              <a:rPr lang="en-US" dirty="0" smtClean="0"/>
              <a:t>, and </a:t>
            </a:r>
            <a:r>
              <a:rPr lang="en-US" dirty="0"/>
              <a:t>good communication </a:t>
            </a:r>
            <a:r>
              <a:rPr lang="en-US" dirty="0" smtClean="0"/>
              <a:t>skills</a:t>
            </a:r>
            <a:r>
              <a:rPr lang="en-US" dirty="0"/>
              <a:t>, </a:t>
            </a:r>
            <a:r>
              <a:rPr lang="en-US" dirty="0" smtClean="0"/>
              <a:t>in order to </a:t>
            </a:r>
            <a:r>
              <a:rPr lang="en-US" dirty="0"/>
              <a:t>get value out of a </a:t>
            </a:r>
            <a:r>
              <a:rPr lang="en-US" dirty="0" smtClean="0"/>
              <a:t>stand. Another option is </a:t>
            </a:r>
            <a:r>
              <a:rPr lang="en-US" dirty="0"/>
              <a:t>to simply visit the fair instead of exhibiting. </a:t>
            </a:r>
            <a:endParaRPr lang="en-US" dirty="0" smtClean="0"/>
          </a:p>
          <a:p>
            <a:pPr marL="285750" indent="-285750">
              <a:spcBef>
                <a:spcPts val="0"/>
              </a:spcBef>
              <a:spcAft>
                <a:spcPts val="3000"/>
              </a:spcAft>
              <a:buFont typeface="Arial"/>
              <a:buChar char="•"/>
            </a:pPr>
            <a:r>
              <a:rPr lang="en-US" dirty="0" smtClean="0"/>
              <a:t>General tendency </a:t>
            </a:r>
            <a:r>
              <a:rPr lang="en-US" dirty="0"/>
              <a:t>to underestimate the </a:t>
            </a:r>
            <a:r>
              <a:rPr lang="en-US" dirty="0" smtClean="0"/>
              <a:t>difficulties and benefits </a:t>
            </a:r>
            <a:r>
              <a:rPr lang="en-US" dirty="0"/>
              <a:t>in export marketing. </a:t>
            </a:r>
            <a:r>
              <a:rPr lang="en-US" dirty="0" smtClean="0"/>
              <a:t>In some cases local </a:t>
            </a:r>
            <a:r>
              <a:rPr lang="en-US" dirty="0"/>
              <a:t>prices are higher than export </a:t>
            </a:r>
            <a:r>
              <a:rPr lang="en-US" dirty="0" smtClean="0"/>
              <a:t>prices.</a:t>
            </a:r>
            <a:endParaRPr lang="en-US" dirty="0" smtClean="0">
              <a:ea typeface="Wingdings"/>
              <a:cs typeface="Wingdings"/>
            </a:endParaRPr>
          </a:p>
          <a:p>
            <a:pPr>
              <a:spcBef>
                <a:spcPts val="0"/>
              </a:spcBef>
              <a:spcAft>
                <a:spcPts val="3000"/>
              </a:spcAft>
            </a:pPr>
            <a:endParaRPr lang="en-US" dirty="0" smtClean="0">
              <a:sym typeface="Wingdings"/>
            </a:endParaRPr>
          </a:p>
          <a:p>
            <a:pPr marL="285750" indent="-285750">
              <a:spcBef>
                <a:spcPts val="0"/>
              </a:spcBef>
              <a:spcAft>
                <a:spcPts val="3000"/>
              </a:spcAft>
              <a:buFont typeface="Arial"/>
              <a:buChar char="•"/>
            </a:pPr>
            <a:endParaRPr lang="en-US" dirty="0" smtClean="0"/>
          </a:p>
          <a:p>
            <a:pPr lvl="1" indent="0">
              <a:spcBef>
                <a:spcPts val="0"/>
              </a:spcBef>
              <a:spcAft>
                <a:spcPts val="3000"/>
              </a:spcAft>
              <a:buNone/>
            </a:pPr>
            <a:endParaRPr lang="en-US" sz="1800" dirty="0" smtClean="0"/>
          </a:p>
          <a:p>
            <a:pPr marL="285750" indent="-285750">
              <a:spcBef>
                <a:spcPts val="0"/>
              </a:spcBef>
              <a:spcAft>
                <a:spcPts val="3000"/>
              </a:spcAft>
              <a:buFont typeface="Arial"/>
              <a:buChar char="•"/>
            </a:pPr>
            <a:endParaRPr lang="en-US" dirty="0" smtClean="0"/>
          </a:p>
        </p:txBody>
      </p:sp>
    </p:spTree>
    <p:extLst>
      <p:ext uri="{BB962C8B-B14F-4D97-AF65-F5344CB8AC3E}">
        <p14:creationId xmlns:p14="http://schemas.microsoft.com/office/powerpoint/2010/main" val="4277718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 for your attention!</a:t>
            </a:r>
            <a:endParaRPr lang="en-US" dirty="0"/>
          </a:p>
        </p:txBody>
      </p:sp>
      <p:sp>
        <p:nvSpPr>
          <p:cNvPr id="3" name="Subtitle 2"/>
          <p:cNvSpPr>
            <a:spLocks noGrp="1"/>
          </p:cNvSpPr>
          <p:nvPr>
            <p:ph type="subTitle" idx="1"/>
          </p:nvPr>
        </p:nvSpPr>
        <p:spPr/>
        <p:txBody>
          <a:bodyPr/>
          <a:lstStyle/>
          <a:p>
            <a:endParaRPr lang="en-US" dirty="0"/>
          </a:p>
        </p:txBody>
      </p:sp>
      <p:sp>
        <p:nvSpPr>
          <p:cNvPr id="4" name="Text Placeholder 3"/>
          <p:cNvSpPr>
            <a:spLocks noGrp="1"/>
          </p:cNvSpPr>
          <p:nvPr>
            <p:ph type="body" sz="quarter" idx="10"/>
          </p:nvPr>
        </p:nvSpPr>
        <p:spPr/>
        <p:txBody>
          <a:bodyPr/>
          <a:lstStyle/>
          <a:p>
            <a:r>
              <a:rPr lang="en-US" sz="1600" dirty="0" smtClean="0"/>
              <a:t>Complete policy toolkit available at </a:t>
            </a:r>
            <a:r>
              <a:rPr lang="en-US" sz="1600" dirty="0" err="1" smtClean="0"/>
              <a:t>www.ifoam.bio</a:t>
            </a:r>
            <a:endParaRPr lang="en-US" sz="1600" dirty="0"/>
          </a:p>
        </p:txBody>
      </p:sp>
    </p:spTree>
    <p:extLst>
      <p:ext uri="{BB962C8B-B14F-4D97-AF65-F5344CB8AC3E}">
        <p14:creationId xmlns:p14="http://schemas.microsoft.com/office/powerpoint/2010/main" val="3762500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251150" y="3353278"/>
            <a:ext cx="7283250" cy="1443037"/>
          </a:xfrm>
        </p:spPr>
        <p:txBody>
          <a:bodyPr/>
          <a:lstStyle/>
          <a:p>
            <a:r>
              <a:rPr lang="en-US" sz="3000" dirty="0" smtClean="0"/>
              <a:t>Political justification for supporting the export of organic products</a:t>
            </a:r>
            <a:endParaRPr lang="en-US" sz="3000" dirty="0"/>
          </a:p>
        </p:txBody>
      </p:sp>
    </p:spTree>
    <p:extLst>
      <p:ext uri="{BB962C8B-B14F-4D97-AF65-F5344CB8AC3E}">
        <p14:creationId xmlns:p14="http://schemas.microsoft.com/office/powerpoint/2010/main" val="4097715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492" y="243934"/>
            <a:ext cx="7823007" cy="1143000"/>
          </a:xfrm>
        </p:spPr>
        <p:txBody>
          <a:bodyPr/>
          <a:lstStyle/>
          <a:p>
            <a:r>
              <a:rPr lang="en-US" dirty="0" smtClean="0"/>
              <a:t>Improving trade balance and livelihoods</a:t>
            </a:r>
            <a:endParaRPr lang="en-US" dirty="0"/>
          </a:p>
        </p:txBody>
      </p:sp>
      <p:sp>
        <p:nvSpPr>
          <p:cNvPr id="3" name="Slide Number Placeholder 2"/>
          <p:cNvSpPr>
            <a:spLocks noGrp="1"/>
          </p:cNvSpPr>
          <p:nvPr>
            <p:ph type="sldNum" sz="quarter" idx="4"/>
          </p:nvPr>
        </p:nvSpPr>
        <p:spPr/>
        <p:txBody>
          <a:bodyPr/>
          <a:lstStyle/>
          <a:p>
            <a:fld id="{5D5447A0-53F5-A642-8614-F3F890D89D69}" type="slidenum">
              <a:rPr lang="en-US" smtClean="0"/>
              <a:pPr/>
              <a:t>3</a:t>
            </a:fld>
            <a:endParaRPr lang="en-US" dirty="0"/>
          </a:p>
        </p:txBody>
      </p:sp>
      <p:sp>
        <p:nvSpPr>
          <p:cNvPr id="4" name="Text Placeholder 3"/>
          <p:cNvSpPr>
            <a:spLocks noGrp="1"/>
          </p:cNvSpPr>
          <p:nvPr>
            <p:ph type="body" sz="quarter" idx="10"/>
          </p:nvPr>
        </p:nvSpPr>
        <p:spPr>
          <a:xfrm>
            <a:off x="609600" y="1651000"/>
            <a:ext cx="7962899" cy="4889500"/>
          </a:xfrm>
        </p:spPr>
        <p:txBody>
          <a:bodyPr/>
          <a:lstStyle/>
          <a:p>
            <a:pPr marL="285750" indent="-285750">
              <a:spcBef>
                <a:spcPts val="0"/>
              </a:spcBef>
              <a:spcAft>
                <a:spcPts val="2400"/>
              </a:spcAft>
              <a:buFont typeface="Arial"/>
              <a:buChar char="•"/>
            </a:pPr>
            <a:r>
              <a:rPr lang="en-US" sz="1900" dirty="0" smtClean="0"/>
              <a:t>Exports mean improving trade balance, but even more so in </a:t>
            </a:r>
            <a:r>
              <a:rPr lang="en-US" sz="1900" dirty="0" smtClean="0"/>
              <a:t>Organic Agriculture </a:t>
            </a:r>
            <a:r>
              <a:rPr lang="en-US" sz="1900" dirty="0" smtClean="0"/>
              <a:t>(often does not require a lot of imported inputs – </a:t>
            </a:r>
            <a:r>
              <a:rPr lang="en-US" sz="1900" dirty="0" smtClean="0"/>
              <a:t>relies </a:t>
            </a:r>
            <a:r>
              <a:rPr lang="en-US" sz="1900" dirty="0" smtClean="0"/>
              <a:t>more on country’s own resources).</a:t>
            </a:r>
          </a:p>
          <a:p>
            <a:pPr marL="285750" indent="-285750">
              <a:spcBef>
                <a:spcPts val="0"/>
              </a:spcBef>
              <a:spcAft>
                <a:spcPts val="2400"/>
              </a:spcAft>
              <a:buFont typeface="Arial"/>
              <a:buChar char="•"/>
            </a:pPr>
            <a:r>
              <a:rPr lang="en-US" sz="1900" dirty="0" smtClean="0"/>
              <a:t>Moving away from a bulk segment with global competition to a quality segment with high price premiums</a:t>
            </a:r>
            <a:r>
              <a:rPr lang="en-US" sz="1900" dirty="0"/>
              <a:t> </a:t>
            </a:r>
            <a:r>
              <a:rPr lang="en-US" sz="1900" dirty="0" smtClean="0"/>
              <a:t>&amp; increasing demand.</a:t>
            </a:r>
          </a:p>
          <a:p>
            <a:pPr marL="285750" indent="-285750">
              <a:spcBef>
                <a:spcPts val="0"/>
              </a:spcBef>
              <a:spcAft>
                <a:spcPts val="2400"/>
              </a:spcAft>
              <a:buFont typeface="Arial"/>
              <a:buChar char="•"/>
            </a:pPr>
            <a:r>
              <a:rPr lang="en-US" sz="1900" dirty="0" smtClean="0"/>
              <a:t>Rapid growth is possible, e.g. Tunisia organic export went from 7 million Euros in 2004 to 140 millions in 2015 (annual growth rate of 30% over the period).</a:t>
            </a:r>
          </a:p>
          <a:p>
            <a:pPr marL="285750" indent="-285750">
              <a:spcBef>
                <a:spcPts val="0"/>
              </a:spcBef>
              <a:spcAft>
                <a:spcPts val="2400"/>
              </a:spcAft>
              <a:buFont typeface="Arial"/>
              <a:buChar char="•"/>
            </a:pPr>
            <a:r>
              <a:rPr lang="en-US" sz="1900" dirty="0" smtClean="0">
                <a:sym typeface="Wingdings"/>
              </a:rPr>
              <a:t>Way to “pull” organic production uptake in countries that don’t yet have a big domestic demand</a:t>
            </a:r>
            <a:r>
              <a:rPr lang="en-US" sz="1900" dirty="0" smtClean="0">
                <a:sym typeface="Wingdings"/>
              </a:rPr>
              <a:t>.</a:t>
            </a:r>
            <a:endParaRPr lang="en-US" sz="1900" dirty="0" smtClean="0"/>
          </a:p>
          <a:p>
            <a:pPr marL="285750" indent="-285750">
              <a:spcBef>
                <a:spcPts val="0"/>
              </a:spcBef>
              <a:spcAft>
                <a:spcPts val="2400"/>
              </a:spcAft>
              <a:buFont typeface="Arial"/>
              <a:buChar char="•"/>
            </a:pPr>
            <a:endParaRPr lang="en-US" sz="1900" dirty="0" smtClean="0"/>
          </a:p>
          <a:p>
            <a:pPr marL="285750" indent="-285750">
              <a:spcBef>
                <a:spcPts val="0"/>
              </a:spcBef>
              <a:spcAft>
                <a:spcPts val="2400"/>
              </a:spcAft>
              <a:buFont typeface="Arial"/>
              <a:buChar char="•"/>
            </a:pPr>
            <a:endParaRPr lang="en-US" sz="1900" dirty="0" smtClean="0"/>
          </a:p>
          <a:p>
            <a:pPr marL="285750" indent="-285750">
              <a:spcBef>
                <a:spcPts val="0"/>
              </a:spcBef>
              <a:spcAft>
                <a:spcPts val="2400"/>
              </a:spcAft>
              <a:buFont typeface="Arial"/>
              <a:buChar char="•"/>
            </a:pPr>
            <a:endParaRPr lang="en-US" sz="1900" dirty="0" smtClean="0"/>
          </a:p>
          <a:p>
            <a:pPr>
              <a:spcBef>
                <a:spcPts val="0"/>
              </a:spcBef>
              <a:spcAft>
                <a:spcPts val="2400"/>
              </a:spcAft>
            </a:pPr>
            <a:endParaRPr lang="en-US" sz="1900" dirty="0" smtClean="0"/>
          </a:p>
          <a:p>
            <a:pPr>
              <a:spcBef>
                <a:spcPts val="0"/>
              </a:spcBef>
              <a:spcAft>
                <a:spcPts val="2400"/>
              </a:spcAft>
            </a:pPr>
            <a:endParaRPr lang="en-US" sz="1900" dirty="0"/>
          </a:p>
        </p:txBody>
      </p:sp>
    </p:spTree>
    <p:extLst>
      <p:ext uri="{BB962C8B-B14F-4D97-AF65-F5344CB8AC3E}">
        <p14:creationId xmlns:p14="http://schemas.microsoft.com/office/powerpoint/2010/main" val="2842979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251150" y="3353278"/>
            <a:ext cx="7118150" cy="1443037"/>
          </a:xfrm>
        </p:spPr>
        <p:txBody>
          <a:bodyPr/>
          <a:lstStyle/>
          <a:p>
            <a:r>
              <a:rPr lang="en-US" dirty="0" smtClean="0"/>
              <a:t>Possible ways to support organic exports</a:t>
            </a:r>
            <a:endParaRPr lang="en-US" dirty="0"/>
          </a:p>
        </p:txBody>
      </p:sp>
    </p:spTree>
    <p:extLst>
      <p:ext uri="{BB962C8B-B14F-4D97-AF65-F5344CB8AC3E}">
        <p14:creationId xmlns:p14="http://schemas.microsoft.com/office/powerpoint/2010/main" val="1381078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492" y="243934"/>
            <a:ext cx="7632508" cy="1143000"/>
          </a:xfrm>
        </p:spPr>
        <p:txBody>
          <a:bodyPr/>
          <a:lstStyle/>
          <a:p>
            <a:r>
              <a:rPr lang="en-US" dirty="0" smtClean="0"/>
              <a:t>Possible forms of support to organic export</a:t>
            </a:r>
            <a:endParaRPr lang="en-US" dirty="0"/>
          </a:p>
        </p:txBody>
      </p:sp>
      <p:sp>
        <p:nvSpPr>
          <p:cNvPr id="4" name="Text Placeholder 3"/>
          <p:cNvSpPr>
            <a:spLocks noGrp="1"/>
          </p:cNvSpPr>
          <p:nvPr>
            <p:ph type="body" sz="quarter" idx="10"/>
          </p:nvPr>
        </p:nvSpPr>
        <p:spPr>
          <a:xfrm>
            <a:off x="533400" y="1574800"/>
            <a:ext cx="8168265" cy="4889500"/>
          </a:xfrm>
        </p:spPr>
        <p:txBody>
          <a:bodyPr/>
          <a:lstStyle/>
          <a:p>
            <a:pPr marL="342900" indent="-342900">
              <a:spcBef>
                <a:spcPts val="0"/>
              </a:spcBef>
              <a:spcAft>
                <a:spcPts val="2400"/>
              </a:spcAft>
              <a:buFont typeface="Arial"/>
              <a:buChar char="•"/>
            </a:pPr>
            <a:r>
              <a:rPr lang="en-US" sz="1900" dirty="0" smtClean="0"/>
              <a:t>Support organic companies to attend international trade fairs (e.g. </a:t>
            </a:r>
            <a:r>
              <a:rPr lang="en-US" sz="1900" dirty="0" err="1" smtClean="0"/>
              <a:t>BioFach</a:t>
            </a:r>
            <a:r>
              <a:rPr lang="en-US" sz="1900" dirty="0" smtClean="0"/>
              <a:t>), either individually or grouped in a country pavilion. “Country of the year” </a:t>
            </a:r>
            <a:r>
              <a:rPr lang="en-US" sz="1900" dirty="0" smtClean="0"/>
              <a:t>is another </a:t>
            </a:r>
            <a:r>
              <a:rPr lang="en-US" sz="1900" dirty="0" smtClean="0"/>
              <a:t>option.</a:t>
            </a:r>
          </a:p>
          <a:p>
            <a:pPr marL="342900" indent="-342900">
              <a:spcBef>
                <a:spcPts val="0"/>
              </a:spcBef>
              <a:spcAft>
                <a:spcPts val="2400"/>
              </a:spcAft>
              <a:buFont typeface="Arial"/>
              <a:buChar char="•"/>
            </a:pPr>
            <a:r>
              <a:rPr lang="en-US" sz="1900" dirty="0" smtClean="0"/>
              <a:t>Trade missions taking organic companies abroad with an organized program of visits, or an national organic day in a target market “e.g. Tunisian organic day” in Dubai. </a:t>
            </a:r>
            <a:endParaRPr lang="en-US" sz="1900" dirty="0"/>
          </a:p>
          <a:p>
            <a:pPr marL="342900" indent="-342900">
              <a:spcBef>
                <a:spcPts val="0"/>
              </a:spcBef>
              <a:spcAft>
                <a:spcPts val="2400"/>
              </a:spcAft>
              <a:buFont typeface="Arial"/>
              <a:buChar char="•"/>
            </a:pPr>
            <a:r>
              <a:rPr lang="en-US" sz="1900" dirty="0"/>
              <a:t>Invite potential buyers for a country tour of producers and exporters</a:t>
            </a:r>
            <a:r>
              <a:rPr lang="en-US" sz="1900" dirty="0" smtClean="0"/>
              <a:t>.</a:t>
            </a:r>
          </a:p>
          <a:p>
            <a:pPr marL="342900" indent="-342900">
              <a:spcBef>
                <a:spcPts val="0"/>
              </a:spcBef>
              <a:spcAft>
                <a:spcPts val="2400"/>
              </a:spcAft>
              <a:buFont typeface="Arial"/>
              <a:buChar char="•"/>
            </a:pPr>
            <a:r>
              <a:rPr lang="en-US" sz="1900" dirty="0" smtClean="0"/>
              <a:t>Provide information and/or training to domestic companies on requirements of target markets (e.g. USDA funded the OTA trade guide), or fund export market studies.</a:t>
            </a:r>
          </a:p>
          <a:p>
            <a:pPr marL="342900" indent="-342900">
              <a:spcBef>
                <a:spcPts val="0"/>
              </a:spcBef>
              <a:spcAft>
                <a:spcPts val="2400"/>
              </a:spcAft>
              <a:buFont typeface="Arial"/>
              <a:buChar char="•"/>
            </a:pPr>
            <a:r>
              <a:rPr lang="en-US" sz="1900" dirty="0" smtClean="0"/>
              <a:t>Embed export support in value chain development projects.</a:t>
            </a:r>
          </a:p>
          <a:p>
            <a:pPr marL="1028700" lvl="1">
              <a:spcBef>
                <a:spcPts val="0"/>
              </a:spcBef>
              <a:spcAft>
                <a:spcPts val="2400"/>
              </a:spcAft>
              <a:buFontTx/>
              <a:buChar char="-"/>
            </a:pPr>
            <a:endParaRPr lang="en-US" sz="1900" dirty="0" smtClean="0"/>
          </a:p>
          <a:p>
            <a:pPr marL="1028700" lvl="1">
              <a:spcBef>
                <a:spcPts val="0"/>
              </a:spcBef>
              <a:spcAft>
                <a:spcPts val="2400"/>
              </a:spcAft>
              <a:buFontTx/>
              <a:buChar char="-"/>
            </a:pPr>
            <a:endParaRPr lang="en-US" sz="1900" dirty="0" smtClean="0"/>
          </a:p>
          <a:p>
            <a:pPr marL="342900" indent="-342900">
              <a:spcBef>
                <a:spcPts val="0"/>
              </a:spcBef>
              <a:spcAft>
                <a:spcPts val="2400"/>
              </a:spcAft>
              <a:buFont typeface="Arial"/>
              <a:buChar char="•"/>
            </a:pPr>
            <a:endParaRPr lang="en-US" sz="1900" dirty="0"/>
          </a:p>
        </p:txBody>
      </p:sp>
    </p:spTree>
    <p:extLst>
      <p:ext uri="{BB962C8B-B14F-4D97-AF65-F5344CB8AC3E}">
        <p14:creationId xmlns:p14="http://schemas.microsoft.com/office/powerpoint/2010/main" val="1715994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251150" y="3353278"/>
            <a:ext cx="6585747" cy="1443037"/>
          </a:xfrm>
        </p:spPr>
        <p:txBody>
          <a:bodyPr/>
          <a:lstStyle/>
          <a:p>
            <a:r>
              <a:rPr lang="en-US" dirty="0" smtClean="0"/>
              <a:t>Country examples</a:t>
            </a:r>
            <a:endParaRPr lang="en-US" dirty="0"/>
          </a:p>
        </p:txBody>
      </p:sp>
    </p:spTree>
    <p:extLst>
      <p:ext uri="{BB962C8B-B14F-4D97-AF65-F5344CB8AC3E}">
        <p14:creationId xmlns:p14="http://schemas.microsoft.com/office/powerpoint/2010/main" val="31142606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Tunisia</a:t>
            </a:r>
            <a:endParaRPr lang="en-US" dirty="0"/>
          </a:p>
        </p:txBody>
      </p:sp>
      <p:sp>
        <p:nvSpPr>
          <p:cNvPr id="4" name="Slide Number Placeholder 3"/>
          <p:cNvSpPr>
            <a:spLocks noGrp="1"/>
          </p:cNvSpPr>
          <p:nvPr>
            <p:ph type="sldNum" sz="quarter" idx="4"/>
          </p:nvPr>
        </p:nvSpPr>
        <p:spPr/>
        <p:txBody>
          <a:bodyPr/>
          <a:lstStyle/>
          <a:p>
            <a:fld id="{5D5447A0-53F5-A642-8614-F3F890D89D69}" type="slidenum">
              <a:rPr lang="en-US" smtClean="0"/>
              <a:pPr/>
              <a:t>7</a:t>
            </a:fld>
            <a:endParaRPr lang="en-US" dirty="0"/>
          </a:p>
        </p:txBody>
      </p:sp>
      <p:sp>
        <p:nvSpPr>
          <p:cNvPr id="3" name="Text Placeholder 2"/>
          <p:cNvSpPr>
            <a:spLocks noGrp="1"/>
          </p:cNvSpPr>
          <p:nvPr>
            <p:ph type="body" sz="quarter" idx="10"/>
          </p:nvPr>
        </p:nvSpPr>
        <p:spPr>
          <a:xfrm>
            <a:off x="524324" y="1526633"/>
            <a:ext cx="8302176" cy="4991007"/>
          </a:xfrm>
        </p:spPr>
        <p:txBody>
          <a:bodyPr/>
          <a:lstStyle/>
          <a:p>
            <a:pPr marL="342900" indent="-342900">
              <a:spcAft>
                <a:spcPts val="1200"/>
              </a:spcAft>
              <a:buFont typeface="Arial"/>
              <a:buChar char="•"/>
            </a:pPr>
            <a:r>
              <a:rPr lang="en-US" sz="1900" dirty="0" smtClean="0"/>
              <a:t>Tunisia support OA exports towards the EU 					    since 1999.</a:t>
            </a:r>
            <a:r>
              <a:rPr lang="en-US" sz="1900" dirty="0"/>
              <a:t> </a:t>
            </a:r>
            <a:r>
              <a:rPr lang="en-US" sz="1900" dirty="0" smtClean="0"/>
              <a:t>Now looking into emerging markets.</a:t>
            </a:r>
            <a:endParaRPr lang="en-US" sz="1900" dirty="0"/>
          </a:p>
          <a:p>
            <a:pPr marL="342900" indent="-342900">
              <a:spcAft>
                <a:spcPts val="1200"/>
              </a:spcAft>
              <a:buFont typeface="Arial"/>
              <a:buChar char="•"/>
            </a:pPr>
            <a:r>
              <a:rPr lang="en-US" sz="1900" dirty="0"/>
              <a:t>The Agricultural Investments Promotion Agency (APIA</a:t>
            </a:r>
            <a:r>
              <a:rPr lang="en-US" sz="1900" dirty="0" smtClean="0"/>
              <a:t>) promotes organic exports in various ways:</a:t>
            </a:r>
          </a:p>
          <a:p>
            <a:pPr marL="1085850" lvl="1" indent="-342900">
              <a:spcBef>
                <a:spcPts val="0"/>
              </a:spcBef>
              <a:buFont typeface="Wingdings" charset="2"/>
              <a:buChar char="ü"/>
            </a:pPr>
            <a:r>
              <a:rPr lang="en-US" sz="1800" dirty="0" smtClean="0"/>
              <a:t>promotion </a:t>
            </a:r>
            <a:r>
              <a:rPr lang="en-US" sz="1800" dirty="0"/>
              <a:t>strategy for Tunisian organic products on specific </a:t>
            </a:r>
            <a:r>
              <a:rPr lang="en-US" sz="1800" dirty="0" smtClean="0"/>
              <a:t>markets </a:t>
            </a:r>
          </a:p>
          <a:p>
            <a:pPr marL="1085850" lvl="1" indent="-342900">
              <a:spcBef>
                <a:spcPts val="0"/>
              </a:spcBef>
              <a:buFont typeface="Wingdings" charset="2"/>
              <a:buChar char="ü"/>
            </a:pPr>
            <a:r>
              <a:rPr lang="en-US" sz="1800" dirty="0" smtClean="0"/>
              <a:t>Tunisia Organic </a:t>
            </a:r>
            <a:r>
              <a:rPr lang="en-US" sz="1800" dirty="0" smtClean="0"/>
              <a:t>Pavilion </a:t>
            </a:r>
            <a:r>
              <a:rPr lang="en-US" sz="1800" dirty="0" smtClean="0"/>
              <a:t>at </a:t>
            </a:r>
            <a:r>
              <a:rPr lang="en-US" sz="1800" dirty="0" err="1" smtClean="0"/>
              <a:t>BioFach</a:t>
            </a:r>
            <a:endParaRPr lang="en-US" sz="1800" dirty="0"/>
          </a:p>
          <a:p>
            <a:pPr marL="1085850" lvl="1" indent="-342900">
              <a:spcBef>
                <a:spcPts val="0"/>
              </a:spcBef>
              <a:spcAft>
                <a:spcPts val="1200"/>
              </a:spcAft>
              <a:buFont typeface="Wingdings" charset="2"/>
              <a:buChar char="ü"/>
            </a:pPr>
            <a:r>
              <a:rPr lang="en-US" sz="1800" dirty="0" smtClean="0"/>
              <a:t>special </a:t>
            </a:r>
            <a:r>
              <a:rPr lang="en-US" sz="1800" dirty="0"/>
              <a:t>events in Tunisia to present Tunisian organic products to potential foreign </a:t>
            </a:r>
            <a:r>
              <a:rPr lang="en-US" sz="1800" dirty="0" smtClean="0"/>
              <a:t>buyers, etc.</a:t>
            </a:r>
          </a:p>
          <a:p>
            <a:pPr marL="342900" lvl="1" indent="-342900">
              <a:spcAft>
                <a:spcPts val="1200"/>
              </a:spcAft>
              <a:buFont typeface="Arial"/>
              <a:buChar char="•"/>
            </a:pPr>
            <a:r>
              <a:rPr lang="en-US" sz="1900" dirty="0"/>
              <a:t>O</a:t>
            </a:r>
            <a:r>
              <a:rPr lang="en-US" sz="1900" dirty="0" smtClean="0"/>
              <a:t>ther government agencies provides special training days for domestic companies on specific export markets.</a:t>
            </a:r>
          </a:p>
          <a:p>
            <a:pPr marL="342900" lvl="1" indent="-342900">
              <a:spcAft>
                <a:spcPts val="1200"/>
              </a:spcAft>
              <a:buFont typeface="Arial"/>
              <a:buChar char="•"/>
            </a:pPr>
            <a:r>
              <a:rPr lang="en-US" sz="1900" dirty="0" smtClean="0"/>
              <a:t>Ministry of Agriculture </a:t>
            </a:r>
            <a:r>
              <a:rPr lang="en-US" sz="1900" dirty="0" smtClean="0"/>
              <a:t>produced a film </a:t>
            </a:r>
            <a:r>
              <a:rPr lang="en-US" sz="1900" dirty="0"/>
              <a:t>on Tunisian organic products, </a:t>
            </a:r>
            <a:r>
              <a:rPr lang="en-US" sz="1900" dirty="0" smtClean="0"/>
              <a:t>for use by </a:t>
            </a:r>
            <a:r>
              <a:rPr lang="en-US" sz="1900" dirty="0"/>
              <a:t>Tunisian embassies and economic representatives abroad. </a:t>
            </a:r>
          </a:p>
        </p:txBody>
      </p:sp>
      <p:pic>
        <p:nvPicPr>
          <p:cNvPr id="6" name="Picture 5" descr="18721-147593034-370x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7799" y="851675"/>
            <a:ext cx="1958701" cy="1349916"/>
          </a:xfrm>
          <a:prstGeom prst="rect">
            <a:avLst/>
          </a:prstGeom>
        </p:spPr>
      </p:pic>
    </p:spTree>
    <p:extLst>
      <p:ext uri="{BB962C8B-B14F-4D97-AF65-F5344CB8AC3E}">
        <p14:creationId xmlns:p14="http://schemas.microsoft.com/office/powerpoint/2010/main" val="19579505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a:t>
            </a:r>
            <a:endParaRPr lang="en-US" dirty="0"/>
          </a:p>
        </p:txBody>
      </p:sp>
      <p:sp>
        <p:nvSpPr>
          <p:cNvPr id="3" name="Text Placeholder 2"/>
          <p:cNvSpPr>
            <a:spLocks noGrp="1"/>
          </p:cNvSpPr>
          <p:nvPr>
            <p:ph type="body" sz="quarter" idx="10"/>
          </p:nvPr>
        </p:nvSpPr>
        <p:spPr>
          <a:xfrm>
            <a:off x="467688" y="1231900"/>
            <a:ext cx="8062868" cy="5259641"/>
          </a:xfrm>
        </p:spPr>
        <p:txBody>
          <a:bodyPr/>
          <a:lstStyle/>
          <a:p>
            <a:pPr>
              <a:spcAft>
                <a:spcPts val="2400"/>
              </a:spcAft>
            </a:pPr>
            <a:r>
              <a:rPr lang="en-US" dirty="0"/>
              <a:t>In the period 2007-2013, the EU Commission spent a total of EUR 4.9 million on projects supporting organic </a:t>
            </a:r>
            <a:r>
              <a:rPr lang="en-US" dirty="0" smtClean="0"/>
              <a:t>exports.</a:t>
            </a:r>
            <a:endParaRPr lang="en-US" dirty="0"/>
          </a:p>
          <a:p>
            <a:pPr>
              <a:spcAft>
                <a:spcPts val="2400"/>
              </a:spcAft>
            </a:pPr>
            <a:r>
              <a:rPr lang="en-US" dirty="0"/>
              <a:t>Business </a:t>
            </a:r>
            <a:r>
              <a:rPr lang="en-US" dirty="0" smtClean="0"/>
              <a:t>Missions e.g. </a:t>
            </a:r>
            <a:r>
              <a:rPr lang="en-US" dirty="0"/>
              <a:t>to Korea in </a:t>
            </a:r>
            <a:r>
              <a:rPr lang="en-US" dirty="0" smtClean="0"/>
              <a:t>2016 reserved </a:t>
            </a:r>
            <a:r>
              <a:rPr lang="en-US" dirty="0"/>
              <a:t>for Organic Food &amp; </a:t>
            </a:r>
            <a:r>
              <a:rPr lang="en-US" dirty="0" smtClean="0"/>
              <a:t>Beverages, where EU </a:t>
            </a:r>
            <a:r>
              <a:rPr lang="en-US" dirty="0"/>
              <a:t>companies </a:t>
            </a:r>
            <a:r>
              <a:rPr lang="en-US" dirty="0" smtClean="0"/>
              <a:t>participate </a:t>
            </a:r>
            <a:r>
              <a:rPr lang="en-US" dirty="0"/>
              <a:t>in the Food Week Korea exhibition, showcase their products, and meet business contacts</a:t>
            </a:r>
            <a:r>
              <a:rPr lang="en-US" dirty="0" smtClean="0"/>
              <a:t>.</a:t>
            </a:r>
          </a:p>
          <a:p>
            <a:pPr>
              <a:spcAft>
                <a:spcPts val="2400"/>
              </a:spcAft>
            </a:pPr>
            <a:r>
              <a:rPr lang="en-US" b="1" dirty="0"/>
              <a:t>The </a:t>
            </a:r>
            <a:r>
              <a:rPr lang="en-US" b="1" dirty="0" smtClean="0"/>
              <a:t>Netherlands</a:t>
            </a:r>
            <a:r>
              <a:rPr lang="en-US" dirty="0" smtClean="0"/>
              <a:t>: </a:t>
            </a:r>
            <a:r>
              <a:rPr lang="en-US" dirty="0"/>
              <a:t>in </a:t>
            </a:r>
            <a:r>
              <a:rPr lang="en-US" dirty="0" smtClean="0"/>
              <a:t>the National </a:t>
            </a:r>
            <a:r>
              <a:rPr lang="en-US" dirty="0"/>
              <a:t>Organic Action Plan 2005-2007, supported exports of organic products with a EUR 1.7 million budget allocated by the </a:t>
            </a:r>
            <a:r>
              <a:rPr lang="en-US" dirty="0" smtClean="0"/>
              <a:t>Ministry of Agriculture. </a:t>
            </a:r>
            <a:r>
              <a:rPr lang="en-US" dirty="0"/>
              <a:t>This included promoting Dutch organic products in international </a:t>
            </a:r>
            <a:r>
              <a:rPr lang="en-US" dirty="0" smtClean="0"/>
              <a:t>fairs and through </a:t>
            </a:r>
            <a:r>
              <a:rPr lang="en-US" dirty="0"/>
              <a:t>trade contacts</a:t>
            </a:r>
            <a:r>
              <a:rPr lang="en-US" dirty="0" smtClean="0"/>
              <a:t>.</a:t>
            </a:r>
          </a:p>
          <a:p>
            <a:pPr>
              <a:spcAft>
                <a:spcPts val="2400"/>
              </a:spcAft>
            </a:pPr>
            <a:r>
              <a:rPr lang="en-US" b="1" dirty="0" smtClean="0"/>
              <a:t>Denmark</a:t>
            </a:r>
            <a:r>
              <a:rPr lang="en-US" dirty="0" smtClean="0"/>
              <a:t>: </a:t>
            </a:r>
            <a:r>
              <a:rPr lang="en-US" dirty="0"/>
              <a:t>The </a:t>
            </a:r>
            <a:r>
              <a:rPr lang="en-US" i="1" dirty="0"/>
              <a:t>Organic Export Academy</a:t>
            </a:r>
            <a:r>
              <a:rPr lang="en-US" dirty="0"/>
              <a:t> managed by Organic Denmark received support from the government for export training and </a:t>
            </a:r>
            <a:r>
              <a:rPr lang="en-US" dirty="0" smtClean="0"/>
              <a:t>seminars. </a:t>
            </a:r>
            <a:r>
              <a:rPr lang="en-US" dirty="0"/>
              <a:t>T</a:t>
            </a:r>
            <a:r>
              <a:rPr lang="en-US" dirty="0" smtClean="0"/>
              <a:t>here </a:t>
            </a:r>
            <a:r>
              <a:rPr lang="en-US" dirty="0"/>
              <a:t>is a provision of around EUR 1.3 </a:t>
            </a:r>
            <a:r>
              <a:rPr lang="en-US" dirty="0" smtClean="0"/>
              <a:t>Million/year </a:t>
            </a:r>
            <a:r>
              <a:rPr lang="en-US" dirty="0"/>
              <a:t>for export under the Fund for Organic </a:t>
            </a:r>
            <a:r>
              <a:rPr lang="en-US" dirty="0" smtClean="0"/>
              <a:t>Agriculture.</a:t>
            </a:r>
            <a:endParaRPr lang="en-US" dirty="0"/>
          </a:p>
        </p:txBody>
      </p:sp>
      <p:sp>
        <p:nvSpPr>
          <p:cNvPr id="4" name="Slide Number Placeholder 3"/>
          <p:cNvSpPr>
            <a:spLocks noGrp="1"/>
          </p:cNvSpPr>
          <p:nvPr>
            <p:ph type="sldNum" sz="quarter" idx="4"/>
          </p:nvPr>
        </p:nvSpPr>
        <p:spPr>
          <a:xfrm>
            <a:off x="8172707" y="6516941"/>
            <a:ext cx="446749" cy="226125"/>
          </a:xfrm>
        </p:spPr>
        <p:txBody>
          <a:bodyPr/>
          <a:lstStyle/>
          <a:p>
            <a:fld id="{5D5447A0-53F5-A642-8614-F3F890D89D69}" type="slidenum">
              <a:rPr lang="en-US" smtClean="0"/>
              <a:pPr/>
              <a:t>8</a:t>
            </a:fld>
            <a:endParaRPr lang="en-US" dirty="0"/>
          </a:p>
        </p:txBody>
      </p:sp>
    </p:spTree>
    <p:extLst>
      <p:ext uri="{BB962C8B-B14F-4D97-AF65-F5344CB8AC3E}">
        <p14:creationId xmlns:p14="http://schemas.microsoft.com/office/powerpoint/2010/main" val="832569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251150" y="3353278"/>
            <a:ext cx="6585747" cy="1443037"/>
          </a:xfrm>
        </p:spPr>
        <p:txBody>
          <a:bodyPr/>
          <a:lstStyle/>
          <a:p>
            <a:r>
              <a:rPr lang="en-US" dirty="0" smtClean="0"/>
              <a:t>Pitfalls and challenges of this form of support</a:t>
            </a:r>
            <a:endParaRPr lang="en-US" dirty="0"/>
          </a:p>
        </p:txBody>
      </p:sp>
    </p:spTree>
    <p:extLst>
      <p:ext uri="{BB962C8B-B14F-4D97-AF65-F5344CB8AC3E}">
        <p14:creationId xmlns:p14="http://schemas.microsoft.com/office/powerpoint/2010/main" val="362447205"/>
      </p:ext>
    </p:extLst>
  </p:cSld>
  <p:clrMapOvr>
    <a:masterClrMapping/>
  </p:clrMapOvr>
  <p:timing>
    <p:tnLst>
      <p:par>
        <p:cTn id="1" dur="indefinite" restart="never" nodeType="tmRoot"/>
      </p:par>
    </p:tnLst>
  </p:timing>
</p:sld>
</file>

<file path=ppt/theme/theme1.xml><?xml version="1.0" encoding="utf-8"?>
<a:theme xmlns:a="http://schemas.openxmlformats.org/drawingml/2006/main" name="PolicyToolkit_PPT_4-3Ratio_TEMPLATE">
  <a:themeElements>
    <a:clrScheme name="Custom 2">
      <a:dk1>
        <a:srgbClr val="203150"/>
      </a:dk1>
      <a:lt1>
        <a:sysClr val="window" lastClr="FFFFFF"/>
      </a:lt1>
      <a:dk2>
        <a:srgbClr val="68709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ection Title">
  <a:themeElements>
    <a:clrScheme name="Custom 2">
      <a:dk1>
        <a:srgbClr val="203150"/>
      </a:dk1>
      <a:lt1>
        <a:sysClr val="window" lastClr="FFFFFF"/>
      </a:lt1>
      <a:dk2>
        <a:srgbClr val="68709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ontent">
  <a:themeElements>
    <a:clrScheme name="Custom 2">
      <a:dk1>
        <a:srgbClr val="203150"/>
      </a:dk1>
      <a:lt1>
        <a:sysClr val="window" lastClr="FFFFFF"/>
      </a:lt1>
      <a:dk2>
        <a:srgbClr val="68709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ank you slide">
  <a:themeElements>
    <a:clrScheme name="Custom 2">
      <a:dk1>
        <a:srgbClr val="203150"/>
      </a:dk1>
      <a:lt1>
        <a:sysClr val="window" lastClr="FFFFFF"/>
      </a:lt1>
      <a:dk2>
        <a:srgbClr val="68709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PolicyToolkit_PPT_4-3Ratio_TEMPLATE.potx</Template>
  <TotalTime>1429</TotalTime>
  <Words>616</Words>
  <Application>Microsoft Macintosh PowerPoint</Application>
  <PresentationFormat>On-screen Show (4:3)</PresentationFormat>
  <Paragraphs>52</Paragraphs>
  <Slides>11</Slides>
  <Notes>4</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11</vt:i4>
      </vt:variant>
    </vt:vector>
  </HeadingPairs>
  <TitlesOfParts>
    <vt:vector size="19" baseType="lpstr">
      <vt:lpstr>Calibri</vt:lpstr>
      <vt:lpstr>Century Gothic</vt:lpstr>
      <vt:lpstr>Wingdings</vt:lpstr>
      <vt:lpstr>Arial</vt:lpstr>
      <vt:lpstr>PolicyToolkit_PPT_4-3Ratio_TEMPLATE</vt:lpstr>
      <vt:lpstr>Section Title</vt:lpstr>
      <vt:lpstr>Content</vt:lpstr>
      <vt:lpstr>Thank you slide</vt:lpstr>
      <vt:lpstr>Public support to organic exports</vt:lpstr>
      <vt:lpstr>PowerPoint Presentation</vt:lpstr>
      <vt:lpstr>Improving trade balance and livelihoods</vt:lpstr>
      <vt:lpstr>PowerPoint Presentation</vt:lpstr>
      <vt:lpstr>Possible forms of support to organic export</vt:lpstr>
      <vt:lpstr>PowerPoint Presentation</vt:lpstr>
      <vt:lpstr>Tunisia</vt:lpstr>
      <vt:lpstr>EU</vt:lpstr>
      <vt:lpstr>PowerPoint Presentation</vt:lpstr>
      <vt:lpstr>Lessons learned</vt:lpstr>
      <vt:lpstr>Thank you for your attention!</vt:lpstr>
    </vt:vector>
  </TitlesOfParts>
  <Company>IFOAM e.V.</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German</dc:creator>
  <cp:lastModifiedBy>Microsoft Office User</cp:lastModifiedBy>
  <cp:revision>141</cp:revision>
  <dcterms:created xsi:type="dcterms:W3CDTF">2017-03-17T11:12:10Z</dcterms:created>
  <dcterms:modified xsi:type="dcterms:W3CDTF">2017-09-12T11:41:37Z</dcterms:modified>
</cp:coreProperties>
</file>